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8" r:id="rId1"/>
  </p:sldMasterIdLst>
  <p:sldIdLst>
    <p:sldId id="256" r:id="rId2"/>
    <p:sldId id="258" r:id="rId3"/>
    <p:sldId id="257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7" autoAdjust="0"/>
    <p:restoredTop sz="94660"/>
  </p:normalViewPr>
  <p:slideViewPr>
    <p:cSldViewPr snapToGrid="0">
      <p:cViewPr varScale="1">
        <p:scale>
          <a:sx n="68" d="100"/>
          <a:sy n="68" d="100"/>
        </p:scale>
        <p:origin x="8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038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78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6394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5864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479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5183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526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37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774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21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3846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0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670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874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77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175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14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99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63890-6B4D-45D8-ACAB-FB43C0EE52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Jesus, Only Jesus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46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6C9FDF8-E516-4969-A11F-4418AB17F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8559" y="30203"/>
            <a:ext cx="3966881" cy="93876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/>
              <a:t>Jesus, Only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44DDB-0098-4D54-A548-1124B648DB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9610" y="1114742"/>
            <a:ext cx="3684495" cy="5156749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</a:rPr>
              <a:t>Questions:</a:t>
            </a:r>
          </a:p>
          <a:p>
            <a:pPr marL="0" indent="0">
              <a:buNone/>
            </a:pPr>
            <a:r>
              <a:rPr lang="en-US" sz="1600" dirty="0"/>
              <a:t>Who has the power to raise the dead?</a:t>
            </a:r>
            <a:br>
              <a:rPr lang="en-US" sz="1600" dirty="0"/>
            </a:br>
            <a:r>
              <a:rPr lang="en-US" sz="1600" dirty="0"/>
              <a:t>Who can save us from our sin?</a:t>
            </a:r>
            <a:br>
              <a:rPr lang="en-US" sz="1600" dirty="0"/>
            </a:br>
            <a:r>
              <a:rPr lang="en-US" sz="1600" dirty="0"/>
              <a:t>He is our hope, our righteousness</a:t>
            </a:r>
            <a:br>
              <a:rPr lang="en-US" sz="1600" dirty="0"/>
            </a:br>
            <a:r>
              <a:rPr lang="en-US" sz="1600" dirty="0"/>
              <a:t>Jesus, only Jesus</a:t>
            </a:r>
          </a:p>
          <a:p>
            <a:pPr marL="0" indent="0">
              <a:buNone/>
            </a:pPr>
            <a:r>
              <a:rPr lang="en-US" sz="1600" dirty="0"/>
              <a:t>Who can make the blind to see?</a:t>
            </a:r>
            <a:br>
              <a:rPr lang="en-US" sz="1600" dirty="0"/>
            </a:br>
            <a:r>
              <a:rPr lang="en-US" sz="1600" dirty="0"/>
              <a:t>Who holds the keys that set us free?</a:t>
            </a:r>
            <a:br>
              <a:rPr lang="en-US" sz="1600" dirty="0"/>
            </a:br>
            <a:r>
              <a:rPr lang="en-US" sz="1600" dirty="0"/>
              <a:t>He paid it all to bring us peace</a:t>
            </a:r>
            <a:br>
              <a:rPr lang="en-US" sz="1600" dirty="0"/>
            </a:br>
            <a:r>
              <a:rPr lang="en-US" sz="1600" dirty="0"/>
              <a:t>Jesus, only Jesus</a:t>
            </a:r>
          </a:p>
          <a:p>
            <a:pPr marL="0" indent="0">
              <a:buNone/>
            </a:pPr>
            <a:r>
              <a:rPr lang="en-US" sz="1600" b="1" i="1" dirty="0"/>
              <a:t>Holy, King almighty Lord</a:t>
            </a:r>
            <a:br>
              <a:rPr lang="en-US" sz="1600" b="1" i="1" dirty="0"/>
            </a:br>
            <a:r>
              <a:rPr lang="en-US" sz="1600" b="1" i="1" dirty="0"/>
              <a:t>Saints and angels all adore</a:t>
            </a:r>
            <a:br>
              <a:rPr lang="en-US" sz="1600" b="1" i="1" dirty="0"/>
            </a:br>
            <a:r>
              <a:rPr lang="en-US" sz="1600" b="1" i="1" dirty="0"/>
              <a:t>I join with them and bow before     Jesus, only Jesus</a:t>
            </a:r>
          </a:p>
          <a:p>
            <a:pPr marL="0" indent="0">
              <a:buNone/>
            </a:pPr>
            <a:r>
              <a:rPr lang="en-US" sz="1600" b="1" i="1" dirty="0"/>
              <a:t>Who can command the highest praise?</a:t>
            </a:r>
            <a:br>
              <a:rPr lang="en-US" sz="1600" b="1" i="1" dirty="0"/>
            </a:br>
            <a:r>
              <a:rPr lang="en-US" sz="1600" b="1" i="1" dirty="0"/>
              <a:t>Who has the name above all names?</a:t>
            </a:r>
            <a:br>
              <a:rPr lang="en-US" sz="1600" b="1" i="1" dirty="0"/>
            </a:br>
            <a:r>
              <a:rPr lang="en-US" sz="1600" b="1" i="1" dirty="0"/>
              <a:t>You stand alone, I stand amazed</a:t>
            </a:r>
            <a:br>
              <a:rPr lang="en-US" sz="1600" b="1" i="1" dirty="0"/>
            </a:br>
            <a:r>
              <a:rPr lang="en-US" sz="1600" b="1" i="1" dirty="0"/>
              <a:t>Jesus, only Jesus</a:t>
            </a:r>
          </a:p>
          <a:p>
            <a:pPr marL="0" indent="0">
              <a:buNone/>
            </a:pPr>
            <a:r>
              <a:rPr lang="en-US" sz="1600" b="1" i="1" dirty="0">
                <a:solidFill>
                  <a:srgbClr val="FF0000"/>
                </a:solidFill>
              </a:rPr>
              <a:t>Chorus Repeats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53BCFEC-6FAD-42D0-B757-A5017D72AC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1998" y="1141245"/>
            <a:ext cx="3759202" cy="5130246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</a:rPr>
              <a:t>Answers:</a:t>
            </a:r>
          </a:p>
          <a:p>
            <a:pPr marL="0" indent="0">
              <a:buNone/>
            </a:pPr>
            <a:r>
              <a:rPr lang="en-US" sz="1600" b="1" i="1" dirty="0"/>
              <a:t>You will command the highest praise</a:t>
            </a:r>
            <a:br>
              <a:rPr lang="en-US" sz="1600" b="1" i="1" dirty="0"/>
            </a:br>
            <a:r>
              <a:rPr lang="en-US" sz="1600" b="1" i="1" dirty="0"/>
              <a:t>Yours is the name above all names</a:t>
            </a:r>
            <a:br>
              <a:rPr lang="en-US" sz="1600" b="1" i="1" dirty="0"/>
            </a:br>
            <a:r>
              <a:rPr lang="en-US" sz="1600" b="1" i="1" dirty="0"/>
              <a:t>You stand alone, I stand amazed</a:t>
            </a:r>
            <a:br>
              <a:rPr lang="en-US" sz="1600" b="1" i="1" dirty="0"/>
            </a:br>
            <a:r>
              <a:rPr lang="en-US" sz="1600" b="1" i="1" dirty="0"/>
              <a:t>Jesus, only Jesus, Jesus, only Jesus</a:t>
            </a:r>
          </a:p>
          <a:p>
            <a:pPr marL="0" indent="0">
              <a:buNone/>
            </a:pPr>
            <a:r>
              <a:rPr lang="en-US" sz="1600" b="1" i="1" dirty="0"/>
              <a:t>Holy, King almighty Lord</a:t>
            </a:r>
            <a:br>
              <a:rPr lang="en-US" sz="1600" b="1" i="1" dirty="0"/>
            </a:br>
            <a:r>
              <a:rPr lang="en-US" sz="1600" b="1" i="1" dirty="0"/>
              <a:t>Saints and angels all adore</a:t>
            </a:r>
            <a:br>
              <a:rPr lang="en-US" sz="1600" b="1" i="1" dirty="0"/>
            </a:br>
            <a:r>
              <a:rPr lang="en-US" sz="1600" b="1" i="1" dirty="0"/>
              <a:t>I join with them and bow before</a:t>
            </a:r>
            <a:br>
              <a:rPr lang="en-US" sz="1600" b="1" i="1" dirty="0"/>
            </a:br>
            <a:r>
              <a:rPr lang="en-US" sz="1600" b="1" i="1" dirty="0"/>
              <a:t>Jesus, only Jesus</a:t>
            </a:r>
            <a:endParaRPr lang="en-US" sz="18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i="1" dirty="0">
                <a:solidFill>
                  <a:srgbClr val="FF0000"/>
                </a:solidFill>
              </a:rPr>
              <a:t>Response Repeats</a:t>
            </a:r>
          </a:p>
          <a:p>
            <a:pPr marL="0" indent="0">
              <a:buNone/>
            </a:pPr>
            <a:endParaRPr lang="en-US" sz="16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</a:rPr>
              <a:t>Conclusion:</a:t>
            </a:r>
          </a:p>
          <a:p>
            <a:pPr marL="0" indent="0">
              <a:buNone/>
            </a:pPr>
            <a:r>
              <a:rPr lang="en-US" sz="1600" dirty="0"/>
              <a:t>Jesus, only Jesus</a:t>
            </a:r>
            <a:br>
              <a:rPr lang="en-US" sz="1600" dirty="0"/>
            </a:br>
            <a:r>
              <a:rPr lang="en-US" sz="1600" dirty="0"/>
              <a:t>There's no other</a:t>
            </a:r>
            <a:br>
              <a:rPr lang="en-US" sz="1600" dirty="0"/>
            </a:br>
            <a:r>
              <a:rPr lang="en-US" sz="1600" dirty="0"/>
              <a:t>Jesus, only Jesus</a:t>
            </a:r>
          </a:p>
        </p:txBody>
      </p:sp>
    </p:spTree>
    <p:extLst>
      <p:ext uri="{BB962C8B-B14F-4D97-AF65-F5344CB8AC3E}">
        <p14:creationId xmlns:p14="http://schemas.microsoft.com/office/powerpoint/2010/main" val="1736487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6C9FDF8-E516-4969-A11F-4418AB17F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152" y="191007"/>
            <a:ext cx="6347713" cy="1320800"/>
          </a:xfrm>
        </p:spPr>
        <p:txBody>
          <a:bodyPr>
            <a:normAutofit/>
          </a:bodyPr>
          <a:lstStyle/>
          <a:p>
            <a:r>
              <a:rPr lang="en-US" sz="4000" dirty="0"/>
              <a:t>Jesus, Only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44DDB-0098-4D54-A548-1124B648D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412" y="1175235"/>
            <a:ext cx="7525872" cy="5013530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Who has the power to raise the dead and offers eternal life?</a:t>
            </a:r>
          </a:p>
          <a:p>
            <a:pPr lvl="1"/>
            <a:r>
              <a:rPr lang="en-US" sz="2200" dirty="0"/>
              <a:t>John 11:14, 21-27, 41-43</a:t>
            </a:r>
          </a:p>
          <a:p>
            <a:pPr lvl="1"/>
            <a:r>
              <a:rPr lang="en-US" sz="2200" dirty="0"/>
              <a:t>John 6:66-69</a:t>
            </a:r>
          </a:p>
          <a:p>
            <a:pPr lvl="0"/>
            <a:r>
              <a:rPr lang="en-US" dirty="0"/>
              <a:t>Who commands the highest praise?  Who can save us from our sin?</a:t>
            </a:r>
          </a:p>
          <a:p>
            <a:pPr lvl="1"/>
            <a:r>
              <a:rPr lang="en-US" sz="2200" dirty="0"/>
              <a:t>Heb 1:1-4</a:t>
            </a:r>
          </a:p>
          <a:p>
            <a:pPr lvl="1"/>
            <a:r>
              <a:rPr lang="en-US" sz="2200" dirty="0"/>
              <a:t>Heb 10:10-17</a:t>
            </a:r>
          </a:p>
          <a:p>
            <a:pPr lvl="1"/>
            <a:r>
              <a:rPr lang="en-US" sz="2200" dirty="0"/>
              <a:t>John 1:29-30</a:t>
            </a:r>
          </a:p>
          <a:p>
            <a:pPr lvl="0"/>
            <a:r>
              <a:rPr lang="en-US" dirty="0"/>
              <a:t>Who stands alone? We stand amazed.</a:t>
            </a:r>
          </a:p>
          <a:p>
            <a:pPr lvl="1"/>
            <a:r>
              <a:rPr lang="en-US" sz="2200" dirty="0"/>
              <a:t>Rev 1:8, 13-18</a:t>
            </a:r>
          </a:p>
          <a:p>
            <a:pPr lvl="1"/>
            <a:r>
              <a:rPr lang="en-US" sz="2200" dirty="0"/>
              <a:t>Mt 26:26-29</a:t>
            </a:r>
          </a:p>
          <a:p>
            <a:r>
              <a:rPr lang="en-US" dirty="0"/>
              <a:t>To whom else can we turn?  No one!  Jesus, Only Jesus.</a:t>
            </a:r>
          </a:p>
        </p:txBody>
      </p:sp>
    </p:spTree>
    <p:extLst>
      <p:ext uri="{BB962C8B-B14F-4D97-AF65-F5344CB8AC3E}">
        <p14:creationId xmlns:p14="http://schemas.microsoft.com/office/powerpoint/2010/main" val="22605150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129</TotalTime>
  <Words>276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Garamond</vt:lpstr>
      <vt:lpstr>Organic</vt:lpstr>
      <vt:lpstr>Jesus, Only Jesus</vt:lpstr>
      <vt:lpstr>Jesus, Only Jesus</vt:lpstr>
      <vt:lpstr>Jesus, Only Jesus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Faith as Seen in Abel and Enoch – Hebrews 11:1-6</dc:title>
  <dc:creator>Laura</dc:creator>
  <cp:lastModifiedBy>Robert McDonald</cp:lastModifiedBy>
  <cp:revision>13</cp:revision>
  <cp:lastPrinted>2023-03-26T02:53:17Z</cp:lastPrinted>
  <dcterms:created xsi:type="dcterms:W3CDTF">2019-12-04T03:13:55Z</dcterms:created>
  <dcterms:modified xsi:type="dcterms:W3CDTF">2023-03-26T13:29:18Z</dcterms:modified>
</cp:coreProperties>
</file>