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1" r:id="rId3"/>
    <p:sldId id="299" r:id="rId4"/>
    <p:sldId id="287" r:id="rId5"/>
    <p:sldId id="300" r:id="rId6"/>
    <p:sldId id="298" r:id="rId7"/>
    <p:sldId id="290" r:id="rId8"/>
    <p:sldId id="264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69"/>
    <p:restoredTop sz="94666"/>
  </p:normalViewPr>
  <p:slideViewPr>
    <p:cSldViewPr snapToGrid="0" snapToObjects="1" showGuides="1">
      <p:cViewPr>
        <p:scale>
          <a:sx n="85" d="100"/>
          <a:sy n="85" d="100"/>
        </p:scale>
        <p:origin x="296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4/12/23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987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33393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11. Seven trumpets were given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8-9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944" y="1139254"/>
            <a:ext cx="3391602" cy="432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Place these sections in order:</a:t>
            </a:r>
            <a:endParaRPr lang="en-US" sz="36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Letters to the churches</a:t>
            </a: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Seven seal judgments</a:t>
            </a: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Seven trumpet judgments</a:t>
            </a: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Christ appears to John</a:t>
            </a:r>
          </a:p>
          <a:p>
            <a:pPr marL="584200" indent="-571500">
              <a:lnSpc>
                <a:spcPct val="120000"/>
              </a:lnSpc>
              <a:spcAft>
                <a:spcPts val="600"/>
              </a:spcAft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Vision of God &amp; the Lamb</a:t>
            </a:r>
            <a:endParaRPr lang="en-US" sz="36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3914" y="2481819"/>
            <a:ext cx="3711436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Christ appears (1)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3914" y="3174316"/>
            <a:ext cx="371143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Letters (2-3)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3914" y="3866813"/>
            <a:ext cx="371143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Throne &amp; Lamb (4-5)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3914" y="4559310"/>
            <a:ext cx="3711436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7 Seals (6-7)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3914" y="5251807"/>
            <a:ext cx="371143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7 Trumpets (8-9)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8-9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(listen) to these chapters.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would you (</a:t>
            </a:r>
            <a:r>
              <a:rPr lang="en-US" sz="4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briefly, simply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) explain what is going on in these chapters?</a:t>
            </a:r>
            <a:endParaRPr lang="en-US" sz="4800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1550" y="5215252"/>
            <a:ext cx="4523967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Discuss in groups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1550" y="5215252"/>
            <a:ext cx="452396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Share to the class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77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Making sense of Revelation 8-9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95"/>
            <a:ext cx="7886700" cy="49676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Put it in context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“when the Lamb opened the 7</a:t>
            </a:r>
            <a:r>
              <a:rPr lang="en-US" sz="3200" baseline="30000" dirty="0" smtClean="0">
                <a:latin typeface="Avenir Book" charset="0"/>
                <a:ea typeface="Avenir Book" charset="0"/>
                <a:cs typeface="Avenir Book" charset="0"/>
              </a:rPr>
              <a:t>th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seal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” (8:1)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the unfolding of God’s plan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serial judgments + rescue of God’s people 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Identify key points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from this text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God responding to prayers (8:3-4)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heaven’s power unleashed on earth (8:5)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partial judgments (8:6-12; 9:5,18)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nightmares become reality (9:1-10)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purpose: mankind’s repentance (9:20-21)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Making sense of Revelation 8-9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95"/>
            <a:ext cx="7886700" cy="49676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See Biblical patterns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from OT and 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fire, thunder, lightning of Sinai (8:5)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trumpets for warning, gathering,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battle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plagues against Egypt (Exodus 7-12)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judgment as cosmic unraveling (Isaiah 13)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>
                <a:latin typeface="Avenir Book" charset="0"/>
                <a:ea typeface="Avenir Book" charset="0"/>
                <a:cs typeface="Avenir Book" charset="0"/>
              </a:rPr>
              <a:t>locusts / armies for judgment (Joel </a:t>
            </a: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1-2)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Consider the audience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1</a:t>
            </a:r>
            <a:r>
              <a:rPr lang="en-US" sz="3200" baseline="30000" dirty="0" smtClean="0">
                <a:latin typeface="Avenir Book" charset="0"/>
                <a:ea typeface="Avenir Book" charset="0"/>
                <a:cs typeface="Avenir Book" charset="0"/>
              </a:rPr>
              <a:t>st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century Asia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persecuted, looking for God to act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tempted to compromise with sin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this comforts &amp; rebukes in shocking images</a:t>
            </a:r>
          </a:p>
        </p:txBody>
      </p:sp>
    </p:spTree>
    <p:extLst>
      <p:ext uri="{BB962C8B-B14F-4D97-AF65-F5344CB8AC3E}">
        <p14:creationId xmlns:p14="http://schemas.microsoft.com/office/powerpoint/2010/main" val="50120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132255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More on the trumpets</a:t>
            </a:r>
            <a:r>
              <a:rPr lang="mr-IN" b="1" dirty="0" smtClean="0">
                <a:latin typeface="Avenir Heavy" charset="0"/>
                <a:ea typeface="Avenir Heavy" charset="0"/>
                <a:cs typeface="Avenir Heavy" charset="0"/>
              </a:rPr>
              <a:t>…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640" y="1768842"/>
            <a:ext cx="7886700" cy="43530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“silence in heaven” </a:t>
            </a:r>
            <a:r>
              <a:rPr lang="mr-IN" sz="3200" i="1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gravity, anticipation</a:t>
            </a:r>
          </a:p>
          <a:p>
            <a:pPr>
              <a:lnSpc>
                <a:spcPct val="100000"/>
              </a:lnSpc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not a linear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, chronological description</a:t>
            </a:r>
          </a:p>
          <a:p>
            <a:pPr>
              <a:lnSpc>
                <a:spcPct val="100000"/>
              </a:lnSpc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another angle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on the judgments of 6-7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images &amp; numbers are </a:t>
            </a: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symbolic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point: the horrors of God’s judgment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had a target for readers (Rome?)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same God Who works in the same way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4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8-9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do we learn about</a:t>
            </a:r>
            <a:r>
              <a:rPr lang="mr-IN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endParaRPr lang="en-US" sz="4800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prayer?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catastrophes?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sin / wickedness?</a:t>
            </a:r>
            <a:endParaRPr lang="en-US" sz="4800" dirty="0" smtClean="0">
              <a:solidFill>
                <a:schemeClr val="accent1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19902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Sunday (4/16)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12. Woe to those on the earth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204" y="1507139"/>
            <a:ext cx="3717565" cy="371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6210</TotalTime>
  <Words>341</Words>
  <Application>Microsoft Macintosh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Avenir Book</vt:lpstr>
      <vt:lpstr>Avenir Heavy</vt:lpstr>
      <vt:lpstr>Avenir Light</vt:lpstr>
      <vt:lpstr>Avenir Roman</vt:lpstr>
      <vt:lpstr>Calibri</vt:lpstr>
      <vt:lpstr>Calibri Light</vt:lpstr>
      <vt:lpstr>Arial</vt:lpstr>
      <vt:lpstr>Office Theme</vt:lpstr>
      <vt:lpstr>The Revelation</vt:lpstr>
      <vt:lpstr>Review Quiz</vt:lpstr>
      <vt:lpstr>Revelation 8-9</vt:lpstr>
      <vt:lpstr>Making sense of Revelation 8-9</vt:lpstr>
      <vt:lpstr>Making sense of Revelation 8-9</vt:lpstr>
      <vt:lpstr>More on the trumpets…</vt:lpstr>
      <vt:lpstr>Revelation 8-9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139</cp:revision>
  <cp:lastPrinted>2023-04-12T18:31:46Z</cp:lastPrinted>
  <dcterms:created xsi:type="dcterms:W3CDTF">2023-03-07T17:15:06Z</dcterms:created>
  <dcterms:modified xsi:type="dcterms:W3CDTF">2023-04-12T18:32:50Z</dcterms:modified>
</cp:coreProperties>
</file>