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02" r:id="rId2"/>
    <p:sldId id="311" r:id="rId3"/>
    <p:sldId id="310" r:id="rId4"/>
    <p:sldId id="308" r:id="rId5"/>
    <p:sldId id="287" r:id="rId6"/>
    <p:sldId id="307" r:id="rId7"/>
    <p:sldId id="290" r:id="rId8"/>
    <p:sldId id="264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38"/>
    <p:restoredTop sz="94746"/>
  </p:normalViewPr>
  <p:slideViewPr>
    <p:cSldViewPr snapToGrid="0" snapToObjects="1" showGuides="1">
      <p:cViewPr>
        <p:scale>
          <a:sx n="85" d="100"/>
          <a:sy n="85" d="100"/>
        </p:scale>
        <p:origin x="28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EFE2-1AC6-CF46-9661-720FC5C41EE4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816C-8543-2549-8B50-C9067B8A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90" y="18397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31894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14. Authority to my two witnesses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chapter 11</a:t>
            </a:r>
            <a:endParaRPr lang="en-US" sz="36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4" y="1035179"/>
            <a:ext cx="7285220" cy="43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9449" y="3355485"/>
            <a:ext cx="8229600" cy="9541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/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146483"/>
            <a:ext cx="7886700" cy="64799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Review: Revelation 1-11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49" y="914400"/>
            <a:ext cx="8229600" cy="173736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Glorified Christ among the ______________ (1)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7 churches charged  “he who ____________” (2-3)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God on throne, ______ taken by slain ______ (4-5)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49" y="2842883"/>
            <a:ext cx="8229600" cy="19882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numCol="2" rtlCol="0" anchor="ctr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S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</a:rPr>
              <a:t>ix ______ opened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6)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Interlude: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God’s people _________ 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</a:t>
            </a:r>
            <a:r>
              <a:rPr lang="en-US" sz="28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 _____ opened (8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Six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_________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(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8-9)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Interlude: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John’s _____, _____________ (10-11)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  <a:sym typeface="Wingdings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7</a:t>
            </a:r>
            <a:r>
              <a:rPr lang="en-US" sz="2800" baseline="30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th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  <a:sym typeface="Wingdings"/>
              </a:rPr>
              <a:t> _______ sounds (11)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9449" y="5276540"/>
            <a:ext cx="8229600" cy="1246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>Interludes “happen” alongside the judgments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>Interludes show role 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of God’s people in </a:t>
            </a: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>His plan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6576" y="975260"/>
            <a:ext cx="2219481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lampstands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3846" y="1481360"/>
            <a:ext cx="1841293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conquers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839" y="2027182"/>
            <a:ext cx="1089289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scroll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873" y="2027182"/>
            <a:ext cx="1089289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Lamb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6962" y="2878579"/>
            <a:ext cx="108928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080" y="4315106"/>
            <a:ext cx="891672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1179" y="3792150"/>
            <a:ext cx="129390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sealed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6456" y="2878579"/>
            <a:ext cx="1641179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trumpets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7288" y="4315106"/>
            <a:ext cx="1461791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trumpet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4749" y="3342027"/>
            <a:ext cx="739763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call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8734" y="3792150"/>
            <a:ext cx="2058901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????????</a:t>
            </a:r>
            <a:endParaRPr lang="en-US" sz="2800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bldLvl="5" animBg="1" autoUpdateAnimBg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10-11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Read (listen) to these chapters.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Get the big picture sense of what is going on</a:t>
            </a:r>
          </a:p>
        </p:txBody>
      </p:sp>
    </p:spTree>
    <p:extLst>
      <p:ext uri="{BB962C8B-B14F-4D97-AF65-F5344CB8AC3E}">
        <p14:creationId xmlns:p14="http://schemas.microsoft.com/office/powerpoint/2010/main" val="1807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11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3702569"/>
            <a:ext cx="7886700" cy="27341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 smtClean="0">
                <a:latin typeface="Avenir Book" charset="0"/>
                <a:ea typeface="Avenir Book" charset="0"/>
                <a:cs typeface="Avenir Book" charset="0"/>
              </a:rPr>
              <a:t>Use the tools we’ve discussed:</a:t>
            </a:r>
            <a:endParaRPr lang="en-US" sz="3200" b="1" u="sng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Put it in context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of the Revelation story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Identify key points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from this text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See Biblical patterns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from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OT and 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Consider </a:t>
            </a: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the audience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(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sz="3200" baseline="30000" dirty="0" smtClean="0">
                <a:latin typeface="Avenir Book" charset="0"/>
                <a:ea typeface="Avenir Book" charset="0"/>
                <a:cs typeface="Avenir Book" charset="0"/>
              </a:rPr>
              <a:t>st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century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Asia)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244186"/>
            <a:ext cx="7886700" cy="220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Do your best to offer a simple “explanation” of what is going on in Revelation 11</a:t>
            </a:r>
          </a:p>
        </p:txBody>
      </p:sp>
    </p:spTree>
    <p:extLst>
      <p:ext uri="{BB962C8B-B14F-4D97-AF65-F5344CB8AC3E}">
        <p14:creationId xmlns:p14="http://schemas.microsoft.com/office/powerpoint/2010/main" val="13661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Two Witnesses (Rev. 11:1-14)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1964"/>
            <a:ext cx="7886700" cy="56686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Measure the temple (1-2)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>like sealing in ch.7, this marks off the people of God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God’s people as the temple (Ezekiel 40-48)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Protected, but not spared (trampling)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Two Witnesses (3-14)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Light" charset="0"/>
                <a:ea typeface="Avenir Light" charset="0"/>
                <a:cs typeface="Avenir Light" charset="0"/>
              </a:rPr>
              <a:t>granted authority 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Called witnesses, prophets, olive trees, and lampstands 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 people of God </a:t>
            </a: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(3-4) </a:t>
            </a:r>
            <a:endParaRPr lang="en-US" sz="2800" dirty="0" smtClean="0">
              <a:latin typeface="Avenir Light" charset="0"/>
              <a:ea typeface="Avenir Light" charset="0"/>
              <a:cs typeface="Avenir Light" charset="0"/>
              <a:sym typeface="Wingding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They have the spirit of Moses &amp; Elijah (5-6)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They are killed by the beast (see ch.13), their death is celebrated by the world (7-10)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They are raised &amp; taken to heaven (11-12)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The result? The people glorify God (13)</a:t>
            </a:r>
          </a:p>
        </p:txBody>
      </p:sp>
    </p:spTree>
    <p:extLst>
      <p:ext uri="{BB962C8B-B14F-4D97-AF65-F5344CB8AC3E}">
        <p14:creationId xmlns:p14="http://schemas.microsoft.com/office/powerpoint/2010/main" val="141535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Seventh Trumpet (Rev 11:15-19)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144"/>
            <a:ext cx="7886700" cy="5222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Eternal kingdom (15)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of God &amp; His Christ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Everything fulfilled, completed (see 10:7)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Heaven and Earth reunited under the authority of God and the Son of 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Worship around throne (16-18)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see ch.4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God is and was; “is to come” is no more (?)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He’s dealt with raging nations, destroyed the destroyers, and rewarded His servants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Temple opens (19) </a:t>
            </a:r>
            <a:r>
              <a:rPr lang="mr-IN" sz="32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separation removed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cycle concludes with God’s power (4:5; 8:5)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Reflections on Revelation 11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76" y="1648918"/>
            <a:ext cx="7481028" cy="45570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How can we as the church live as the witnesses described in Revelation 11?</a:t>
            </a:r>
            <a:endParaRPr lang="en-US" sz="4400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58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19902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For Wednesday (4/26)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15. Now war arose in heaven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0" y="1268706"/>
            <a:ext cx="5240420" cy="3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7121</TotalTime>
  <Words>436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Avenir Book</vt:lpstr>
      <vt:lpstr>Avenir Heavy</vt:lpstr>
      <vt:lpstr>Avenir Light</vt:lpstr>
      <vt:lpstr>Avenir Roman</vt:lpstr>
      <vt:lpstr>Calibri</vt:lpstr>
      <vt:lpstr>Calibri Light</vt:lpstr>
      <vt:lpstr>Wingdings</vt:lpstr>
      <vt:lpstr>Arial</vt:lpstr>
      <vt:lpstr>Office Theme</vt:lpstr>
      <vt:lpstr>The Revelation</vt:lpstr>
      <vt:lpstr>Review: Revelation 1-11</vt:lpstr>
      <vt:lpstr>Revelation 10-11</vt:lpstr>
      <vt:lpstr>Making sense of Revelation 11</vt:lpstr>
      <vt:lpstr>Two Witnesses (Rev. 11:1-14)</vt:lpstr>
      <vt:lpstr>Seventh Trumpet (Rev 11:15-19)</vt:lpstr>
      <vt:lpstr>Reflections on Revelation 11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188</cp:revision>
  <cp:lastPrinted>2023-04-21T17:14:07Z</cp:lastPrinted>
  <dcterms:created xsi:type="dcterms:W3CDTF">2023-03-07T17:15:06Z</dcterms:created>
  <dcterms:modified xsi:type="dcterms:W3CDTF">2023-04-21T17:24:47Z</dcterms:modified>
</cp:coreProperties>
</file>