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0" r:id="rId3"/>
    <p:sldId id="315" r:id="rId4"/>
    <p:sldId id="316" r:id="rId5"/>
    <p:sldId id="313" r:id="rId6"/>
    <p:sldId id="317" r:id="rId7"/>
    <p:sldId id="318" r:id="rId8"/>
    <p:sldId id="290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44"/>
    <p:restoredTop sz="94745"/>
  </p:normalViewPr>
  <p:slideViewPr>
    <p:cSldViewPr snapToGrid="0" snapToObjects="1" showGuides="1">
      <p:cViewPr>
        <p:scale>
          <a:sx n="85" d="100"/>
          <a:sy n="85" d="100"/>
        </p:scale>
        <p:origin x="408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EFE2-1AC6-CF46-9661-720FC5C41EE4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816C-8543-2549-8B50-C9067B8A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90" y="18397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31894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16. A beast rising out of the sea</a:t>
            </a:r>
            <a:endParaRPr lang="en-US" sz="3600" dirty="0" smtClean="0">
              <a:latin typeface="Avenir Light" charset="0"/>
              <a:ea typeface="Avenir Light" charset="0"/>
              <a:cs typeface="Avenir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chapter </a:t>
            </a: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13</a:t>
            </a:r>
            <a:endParaRPr lang="en-US" sz="36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16" y="1160867"/>
            <a:ext cx="5011131" cy="42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(Revelation 12)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055"/>
            <a:ext cx="7886700" cy="49077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Who is the dragon?</a:t>
            </a:r>
          </a:p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What is his first attempt?</a:t>
            </a:r>
          </a:p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How is he cast out of heaven?</a:t>
            </a:r>
          </a:p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What does he do next? </a:t>
            </a:r>
            <a:endParaRPr lang="en-US" sz="4400" i="1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13:1-10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Read (listen to) the </a:t>
            </a: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scene.</a:t>
            </a:r>
            <a:endParaRPr lang="en-US" sz="4400" i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How is the dragon using the beast for his purposes?</a:t>
            </a:r>
            <a:endParaRPr lang="en-US" sz="4400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13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u="sng" dirty="0" smtClean="0">
                <a:latin typeface="Avenir Book" charset="0"/>
                <a:ea typeface="Avenir Book" charset="0"/>
                <a:cs typeface="Avenir Book" charset="0"/>
              </a:rPr>
              <a:t>See biblical patterns </a:t>
            </a:r>
            <a:r>
              <a:rPr lang="mr-IN" sz="3600" u="sng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600" u="sng" dirty="0" smtClean="0">
                <a:latin typeface="Avenir Book" charset="0"/>
                <a:ea typeface="Avenir Book" charset="0"/>
                <a:cs typeface="Avenir Book" charset="0"/>
              </a:rPr>
              <a:t> from </a:t>
            </a:r>
            <a:r>
              <a:rPr lang="en-US" sz="3600" u="sng" dirty="0" smtClean="0">
                <a:latin typeface="Avenir Book" charset="0"/>
                <a:ea typeface="Avenir Book" charset="0"/>
                <a:cs typeface="Avenir Book" charset="0"/>
              </a:rPr>
              <a:t>Daniel 7</a:t>
            </a:r>
            <a:endParaRPr lang="en-US" sz="3600" u="sng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What did the beasts represent in Dan 7?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Which beast does Rev 13 resemble?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10 horns, haughty words </a:t>
            </a:r>
            <a:r>
              <a:rPr lang="mr-IN" sz="28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4</a:t>
            </a:r>
            <a:r>
              <a:rPr lang="en-US" sz="2800" baseline="30000" dirty="0" smtClean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beast (7:7-8)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Makes war on saints </a:t>
            </a:r>
            <a:r>
              <a:rPr lang="mr-IN" sz="28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4</a:t>
            </a:r>
            <a:r>
              <a:rPr lang="en-US" sz="2800" baseline="30000" dirty="0" smtClean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beast (7:21)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Leopard, Bear, &amp; Lion - all the beasts in 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What is the end/point of the Daniel 7?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976735"/>
            <a:ext cx="7886700" cy="1507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beast is the empire (Rome, then any other) which exalts itself in pride, </a:t>
            </a:r>
            <a:r>
              <a:rPr lang="en-US" sz="3200" i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and persecutes God’s </a:t>
            </a:r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people.</a:t>
            </a:r>
            <a:endParaRPr lang="en-US" sz="3200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13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 smtClean="0">
                <a:latin typeface="Avenir Book" charset="0"/>
                <a:ea typeface="Avenir Book" charset="0"/>
                <a:cs typeface="Avenir Book" charset="0"/>
              </a:rPr>
              <a:t>See in context </a:t>
            </a:r>
            <a:r>
              <a:rPr lang="mr-IN" sz="3600" u="sng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600" u="sng" dirty="0" smtClean="0">
                <a:latin typeface="Avenir Book" charset="0"/>
                <a:ea typeface="Avenir Book" charset="0"/>
                <a:cs typeface="Avenir Book" charset="0"/>
              </a:rPr>
              <a:t> continuing the story</a:t>
            </a:r>
            <a:endParaRPr lang="en-US" sz="3600" u="sng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How does the dragon use the beast?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How is the beast a counterfeit Lamb?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Mortal wound healed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 world marvels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Worshipped, “Who is like the beast?”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Conquers every tribe, people, language</a:t>
            </a:r>
            <a:r>
              <a:rPr lang="mr-IN" sz="2800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Dragon gives authority to beast, who causes all people to worship the dragon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993337"/>
            <a:ext cx="7886700" cy="15889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beast (empire) set itself up as god, to the diabolical end that honor, trust, and adoration are given to men and not to God.</a:t>
            </a:r>
            <a:endParaRPr lang="en-US" sz="3200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13:11-18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Read (listen to) the </a:t>
            </a: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scene.</a:t>
            </a:r>
            <a:endParaRPr lang="en-US" sz="4400" i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See this as another aspect of the same empire, not a different empire.</a:t>
            </a:r>
            <a:endParaRPr lang="en-US" sz="4400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13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u="sng" dirty="0" smtClean="0">
                <a:latin typeface="Avenir Book" charset="0"/>
                <a:ea typeface="Avenir Book" charset="0"/>
                <a:cs typeface="Avenir Book" charset="0"/>
              </a:rPr>
              <a:t>See </a:t>
            </a:r>
            <a:r>
              <a:rPr lang="en-US" sz="3600" b="1" u="sng" dirty="0" smtClean="0">
                <a:latin typeface="Avenir Book" charset="0"/>
                <a:ea typeface="Avenir Book" charset="0"/>
                <a:cs typeface="Avenir Book" charset="0"/>
              </a:rPr>
              <a:t>in context </a:t>
            </a:r>
            <a:r>
              <a:rPr lang="mr-IN" sz="3600" u="sng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600" u="sng" dirty="0" smtClean="0">
                <a:latin typeface="Avenir Book" charset="0"/>
                <a:ea typeface="Avenir Book" charset="0"/>
                <a:cs typeface="Avenir Book" charset="0"/>
              </a:rPr>
              <a:t> continuing the story</a:t>
            </a:r>
            <a:endParaRPr lang="en-US" sz="3600" u="sng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What tactics does the earth beast use to make people worship the sea beast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Deceives them with signs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Gives breath to the lifeless image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Slays those who will not worship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Excludes those not belonging to the beast from the marketplace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5216577"/>
            <a:ext cx="7886700" cy="12674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Beasts (nations) use deception, force, economic pressure to </a:t>
            </a:r>
            <a:r>
              <a:rPr lang="en-US" sz="3200" i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achieve conformity.</a:t>
            </a:r>
            <a:endParaRPr lang="en-US" sz="3200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Reflections on 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13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908"/>
            <a:ext cx="7886700" cy="4542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How does the beast conquer us? How do we conquer the beast and the dragon? </a:t>
            </a:r>
            <a:endParaRPr lang="en-US" sz="4400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58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19902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For </a:t>
            </a: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Wednesday (5/3)</a:t>
            </a:r>
            <a:endParaRPr lang="en-US" sz="36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17. They follow the Lamb</a:t>
            </a:r>
            <a:r>
              <a:rPr lang="mr-IN" sz="3600" dirty="0" smtClean="0">
                <a:latin typeface="Avenir Roman" charset="0"/>
                <a:ea typeface="Avenir Roman" charset="0"/>
                <a:cs typeface="Avenir Roman" charset="0"/>
              </a:rPr>
              <a:t>…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88" y="1260029"/>
            <a:ext cx="6302388" cy="3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9202</TotalTime>
  <Words>381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Avenir Book</vt:lpstr>
      <vt:lpstr>Avenir Heavy</vt:lpstr>
      <vt:lpstr>Avenir Light</vt:lpstr>
      <vt:lpstr>Avenir Roman</vt:lpstr>
      <vt:lpstr>Calibri</vt:lpstr>
      <vt:lpstr>Calibri Light</vt:lpstr>
      <vt:lpstr>Wingdings</vt:lpstr>
      <vt:lpstr>Arial</vt:lpstr>
      <vt:lpstr>Office Theme</vt:lpstr>
      <vt:lpstr>The Revelation</vt:lpstr>
      <vt:lpstr>Review (Revelation 12)</vt:lpstr>
      <vt:lpstr>Revelation 13:1-10</vt:lpstr>
      <vt:lpstr>Making sense of Revelation 13</vt:lpstr>
      <vt:lpstr>Making sense of Revelation 13</vt:lpstr>
      <vt:lpstr>Revelation 13:11-18</vt:lpstr>
      <vt:lpstr>Making sense of Revelation 13</vt:lpstr>
      <vt:lpstr>Reflections on Revelation 13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217</cp:revision>
  <cp:lastPrinted>2023-04-26T20:14:25Z</cp:lastPrinted>
  <dcterms:created xsi:type="dcterms:W3CDTF">2023-03-07T17:15:06Z</dcterms:created>
  <dcterms:modified xsi:type="dcterms:W3CDTF">2023-04-30T04:06:59Z</dcterms:modified>
</cp:coreProperties>
</file>