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92" r:id="rId4"/>
    <p:sldId id="288" r:id="rId5"/>
    <p:sldId id="287" r:id="rId6"/>
    <p:sldId id="293" r:id="rId7"/>
    <p:sldId id="290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49"/>
    <p:restoredTop sz="94668"/>
  </p:normalViewPr>
  <p:slideViewPr>
    <p:cSldViewPr snapToGrid="0" snapToObjects="1" showGuides="1">
      <p:cViewPr>
        <p:scale>
          <a:sx n="97" d="100"/>
          <a:sy n="97" d="100"/>
        </p:scale>
        <p:origin x="1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9. The Lamb opened the seals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6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Summarize Revelation </a:t>
            </a:r>
            <a:r>
              <a:rPr lang="en-US" sz="4000" dirty="0" err="1" smtClean="0">
                <a:latin typeface="Avenir Book" charset="0"/>
                <a:ea typeface="Avenir Book" charset="0"/>
                <a:cs typeface="Avenir Book" charset="0"/>
              </a:rPr>
              <a:t>ch.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1, 2-3, 4, 5 with one sentence each.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6282" y="2674351"/>
            <a:ext cx="371143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Discuss together in small groups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6282" y="2674350"/>
            <a:ext cx="371143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Share out your answers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4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369" y="1031965"/>
            <a:ext cx="7985262" cy="55676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state of the churches revealed (2-3)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sitting on the throne in heaven (4)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Lamb is worthy to open the scroll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 (5)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First six seals opened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 Judgments (6)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W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ashed Israel is sealed (7)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Seventh seal opened  </a:t>
            </a:r>
            <a:r>
              <a:rPr lang="mr-IN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…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(8)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 Judgments (8-9)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prophetic call (10)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Witness of the church (11)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Seventh trumpet  Visions in heaven (11)</a:t>
            </a:r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15398" y="3048001"/>
            <a:ext cx="670063" cy="5300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6-7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Imagine and feel what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John is describing.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the most basic terms, what is God planning to do?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6:1-17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Four horsemen (1-8)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from Zechariah, where God was not blind or inactive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judgments are painful but partial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Souls under the altar (9-11)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cry out for justice, told to rest until more are killed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slain for their witness like th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e Lamb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Sixth seal (12-17)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the final judgment?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prophets talk this way about nations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all days of the Lord point to The Day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How should we interpret Revelation?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cxnSp>
        <p:nvCxnSpPr>
          <p:cNvPr id="11" name="Straight Arrow Connector 10"/>
          <p:cNvCxnSpPr>
            <a:stCxn id="5" idx="1"/>
            <a:endCxn id="3" idx="3"/>
          </p:cNvCxnSpPr>
          <p:nvPr/>
        </p:nvCxnSpPr>
        <p:spPr>
          <a:xfrm flipH="1">
            <a:off x="1567543" y="3775608"/>
            <a:ext cx="602197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flipH="1">
            <a:off x="4572000" y="1813969"/>
            <a:ext cx="13063" cy="390933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75" y="3305788"/>
            <a:ext cx="1265468" cy="939639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As a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89520" y="3305789"/>
            <a:ext cx="1252404" cy="93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As a Lens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6526" y="572330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Future Focu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</a:t>
            </a:r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40480" y="3202829"/>
            <a:ext cx="1476102" cy="10310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Present Focus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9589" y="104502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Past Focus</a:t>
            </a:r>
          </a:p>
        </p:txBody>
      </p:sp>
      <p:sp>
        <p:nvSpPr>
          <p:cNvPr id="24" name="Oval 23"/>
          <p:cNvSpPr/>
          <p:nvPr/>
        </p:nvSpPr>
        <p:spPr>
          <a:xfrm rot="16200000">
            <a:off x="3967842" y="3063238"/>
            <a:ext cx="4794068" cy="133894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6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does this vision mean for the Christians in Roman Asia?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does it mean for us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?</a:t>
            </a:r>
            <a:endParaRPr lang="en-US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(4/9)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10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Who are these in white robes?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5189</TotalTime>
  <Words>294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Quiz</vt:lpstr>
      <vt:lpstr>Revelation by the Chapter</vt:lpstr>
      <vt:lpstr>Revelation 6-7</vt:lpstr>
      <vt:lpstr>Revelation 6:1-17</vt:lpstr>
      <vt:lpstr>How should we interpret Revelation?</vt:lpstr>
      <vt:lpstr>Revelation 6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114</cp:revision>
  <cp:lastPrinted>2023-03-29T22:01:16Z</cp:lastPrinted>
  <dcterms:created xsi:type="dcterms:W3CDTF">2023-03-07T17:15:06Z</dcterms:created>
  <dcterms:modified xsi:type="dcterms:W3CDTF">2023-04-05T20:52:41Z</dcterms:modified>
</cp:coreProperties>
</file>