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1"/>
  </p:handoutMasterIdLst>
  <p:sldIdLst>
    <p:sldId id="259" r:id="rId2"/>
    <p:sldId id="257" r:id="rId3"/>
    <p:sldId id="262" r:id="rId4"/>
    <p:sldId id="284" r:id="rId5"/>
    <p:sldId id="280" r:id="rId6"/>
    <p:sldId id="285" r:id="rId7"/>
    <p:sldId id="286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9"/>
    <p:restoredTop sz="94586"/>
  </p:normalViewPr>
  <p:slideViewPr>
    <p:cSldViewPr snapToGrid="0" snapToObjects="1">
      <p:cViewPr>
        <p:scale>
          <a:sx n="98" d="100"/>
          <a:sy n="98" d="100"/>
        </p:scale>
        <p:origin x="7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934BB-E8A6-9E4B-9192-06EE67D265FB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413D7-99F0-D140-921C-D12E2AEE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5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8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5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8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3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856C-E67B-F54B-B03B-E3DAD62B453F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12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Tend Your Garden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9911" y="3558778"/>
            <a:ext cx="6164179" cy="124182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Building Lives of Fruitfulness to God’s Glory</a:t>
            </a:r>
            <a:endParaRPr lang="en-US" sz="3600" dirty="0">
              <a:solidFill>
                <a:srgbClr val="00B0F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6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381" y="352929"/>
            <a:ext cx="5915025" cy="68981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Tend Your Garden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606" y="1747837"/>
            <a:ext cx="7144792" cy="3362325"/>
          </a:xfrm>
        </p:spPr>
        <p:txBody>
          <a:bodyPr>
            <a:noAutofit/>
          </a:bodyPr>
          <a:lstStyle/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Cast a vision of fruitfulness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Establish &amp; protect 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b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oundaries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Cultivate goodness and virtue 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09551" y="1747837"/>
            <a:ext cx="790055" cy="542925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104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39665" y="1125455"/>
            <a:ext cx="6669093" cy="415791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Where there is no vision, the people cast off restraint; But he that </a:t>
            </a:r>
            <a:r>
              <a:rPr lang="en-US" sz="4050" dirty="0" err="1">
                <a:latin typeface="Avenir Book" charset="0"/>
                <a:ea typeface="Avenir Book" charset="0"/>
                <a:cs typeface="Avenir Book" charset="0"/>
              </a:rPr>
              <a:t>keepeth</a:t>
            </a: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 the law, happy is </a:t>
            </a: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he.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None/>
            </a:pP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Proverbs 29:18</a:t>
            </a:r>
            <a:endParaRPr lang="en-US" sz="405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381" y="352929"/>
            <a:ext cx="5915025" cy="68981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Tend Your Garden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606" y="1747837"/>
            <a:ext cx="7144792" cy="3362325"/>
          </a:xfrm>
        </p:spPr>
        <p:txBody>
          <a:bodyPr>
            <a:noAutofit/>
          </a:bodyPr>
          <a:lstStyle/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Cast a vision of fruitfulness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Establish &amp; protect 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b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oundaries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Cultivate goodness and virtue 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16569" y="1746085"/>
            <a:ext cx="788670" cy="542925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6374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00173 0.1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2556" y="577519"/>
            <a:ext cx="7958889" cy="53580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But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they said, “We will not drink wine, for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Jonadab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the son of </a:t>
            </a:r>
            <a:r>
              <a:rPr lang="en-US" sz="3200" dirty="0" err="1">
                <a:latin typeface="Avenir Book" charset="0"/>
                <a:ea typeface="Avenir Book" charset="0"/>
                <a:cs typeface="Avenir Book" charset="0"/>
              </a:rPr>
              <a:t>Rechab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, our father, commanded us, saying, ‘You shall not drink wine, you or your sons, forever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You shall not build a house, and you shall not sow seed nor plant a vineyard, nor own one; but you shall live in tents all your days, so that you may live many days in the land where you live as strangers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.’”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None/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Jeremiah 35:6-7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7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21419" y="1138990"/>
            <a:ext cx="7301163" cy="381802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3600">
                <a:latin typeface="Avenir Book" charset="0"/>
                <a:ea typeface="Avenir Book" charset="0"/>
                <a:cs typeface="Avenir Book" charset="0"/>
              </a:rPr>
              <a:t>For the moment all discipline seems painful rather than pleasant, but later it yields the peaceful fruit of righteousness to those who have been trained by it.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None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Hebrews 12:11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0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381" y="352929"/>
            <a:ext cx="5915025" cy="68981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Tend Your Garden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606" y="1747837"/>
            <a:ext cx="7144792" cy="3362325"/>
          </a:xfrm>
        </p:spPr>
        <p:txBody>
          <a:bodyPr>
            <a:noAutofit/>
          </a:bodyPr>
          <a:lstStyle/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Cast a vision of fruitfulness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Establish &amp; protect 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b</a:t>
            </a: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oundaries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  <a:p>
            <a:pPr marL="600075" indent="-600075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Font typeface="+mj-lt"/>
              <a:buAutoNum type="romanU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Cultivate goodness and virtue 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10936" y="2800477"/>
            <a:ext cx="788670" cy="50958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65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0052 0.15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39665" y="1571123"/>
            <a:ext cx="6664671" cy="36586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Where there are no oxen, the manger is clean, </a:t>
            </a:r>
            <a:endParaRPr lang="en-US" sz="4050" dirty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but </a:t>
            </a: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abundant crops come by the strength of the ox.</a:t>
            </a:r>
            <a:endParaRPr lang="en-US" sz="4050" dirty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900"/>
              </a:spcAft>
              <a:buNone/>
            </a:pP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Proverbs 14:4</a:t>
            </a:r>
            <a:endParaRPr lang="en-US" sz="405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Tend Your Garden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27698" y="3602038"/>
            <a:ext cx="7088605" cy="17560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“</a:t>
            </a:r>
            <a:r>
              <a:rPr lang="mr-IN" sz="32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32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he </a:t>
            </a:r>
            <a:r>
              <a:rPr lang="en-US" sz="32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who abides in Me and I in him, he bears much fruit, for apart from Me you can do </a:t>
            </a:r>
            <a:r>
              <a:rPr lang="en-US" sz="3200" i="1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nothing.” </a:t>
            </a:r>
            <a:r>
              <a:rPr lang="en-US" sz="3200" dirty="0" smtClean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(John 15)</a:t>
            </a:r>
            <a:endParaRPr lang="en-US" sz="3200" dirty="0">
              <a:solidFill>
                <a:srgbClr val="00B0F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3945</TotalTime>
  <Words>245</Words>
  <Application>Microsoft Macintosh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Avenir Book</vt:lpstr>
      <vt:lpstr>Calibri</vt:lpstr>
      <vt:lpstr>Calibri Light</vt:lpstr>
      <vt:lpstr>Arial</vt:lpstr>
      <vt:lpstr>Office Theme</vt:lpstr>
      <vt:lpstr>Tend Your Garden</vt:lpstr>
      <vt:lpstr>Tend Your Garden</vt:lpstr>
      <vt:lpstr>PowerPoint Presentation</vt:lpstr>
      <vt:lpstr>Tend Your Garden</vt:lpstr>
      <vt:lpstr>PowerPoint Presentation</vt:lpstr>
      <vt:lpstr>PowerPoint Presentation</vt:lpstr>
      <vt:lpstr>Tend Your Garden</vt:lpstr>
      <vt:lpstr>PowerPoint Presentation</vt:lpstr>
      <vt:lpstr>Tend Your Garden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43</cp:revision>
  <cp:lastPrinted>2023-04-01T21:16:30Z</cp:lastPrinted>
  <dcterms:created xsi:type="dcterms:W3CDTF">2021-10-30T18:52:52Z</dcterms:created>
  <dcterms:modified xsi:type="dcterms:W3CDTF">2023-04-01T21:16:32Z</dcterms:modified>
</cp:coreProperties>
</file>