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2" r:id="rId2"/>
    <p:sldId id="310" r:id="rId3"/>
    <p:sldId id="315" r:id="rId4"/>
    <p:sldId id="319" r:id="rId5"/>
    <p:sldId id="320" r:id="rId6"/>
    <p:sldId id="321" r:id="rId7"/>
    <p:sldId id="290" r:id="rId8"/>
    <p:sldId id="322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44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08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17. They follow the Lamb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14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988" y="1260029"/>
            <a:ext cx="6302388" cy="3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(Revelation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12-13)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9055"/>
            <a:ext cx="7886700" cy="49077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What is the dragon’s goal?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Who does he employ?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How does the beast operate?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What does all of this mean for saints? 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14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signs.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does this chapter give confidence &amp; comfort to the people of God?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14:1-5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The Lamb on Mount Zion (1)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God’s king over the raging nations (Psalm 2)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The 144,000 (1-5)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Lamb’s Army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Marked with Lamb’s name (see 13:16-18)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Sing a new song (5:9) that no one knows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They have resisted the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world’s immortality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They imitate the Lamb’s conquering death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Redeemed as a promise of more to come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They choose truth over lies (see 13:14)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14:6-13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sz="3200" b="1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 proclamation (6-7)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gospel for all: Sovereign God’s judgment has come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sz="3200" b="1" baseline="30000" dirty="0" smtClean="0">
                <a:latin typeface="Avenir Book" charset="0"/>
                <a:ea typeface="Avenir Book" charset="0"/>
                <a:cs typeface="Avenir Book" charset="0"/>
              </a:rPr>
              <a:t>nd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 proclamation (8)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Babylon is fallen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3</a:t>
            </a:r>
            <a:r>
              <a:rPr lang="en-US" sz="3200" b="1" baseline="30000" dirty="0" smtClean="0">
                <a:latin typeface="Avenir Book" charset="0"/>
                <a:ea typeface="Avenir Book" charset="0"/>
                <a:cs typeface="Avenir Book" charset="0"/>
              </a:rPr>
              <a:t>rd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 proclamation (9-11)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all who belong to the beast will be tormented forever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Call for endurance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 (12-13)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  <a:sym typeface="Wingdings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  <a:sym typeface="Wingdings"/>
              </a:rPr>
              <a:t> trust King Jesus, obey Him, rest is promised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14:14-20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229193"/>
            <a:ext cx="7886700" cy="51865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Two pictures of judgment?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sharp sickle cuts down the wicked, tramples them in the winepress of God’s wrath (Isaiah 63:3)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One picture of salvation and one picture of judgment?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the righteous are gathered in (Mark 4:29), wicked trampled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Two pictures of salvation?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God’s people saved by shedding of their blood, like their Lamb (4:6) and King (19:15)</a:t>
            </a:r>
          </a:p>
        </p:txBody>
      </p:sp>
    </p:spTree>
    <p:extLst>
      <p:ext uri="{BB962C8B-B14F-4D97-AF65-F5344CB8AC3E}">
        <p14:creationId xmlns:p14="http://schemas.microsoft.com/office/powerpoint/2010/main" val="138434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14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Why do we not see judgment as “good news” and why do we often fail to include it in our “testimony”? </a:t>
            </a:r>
            <a:endParaRPr lang="en-US" sz="44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86523"/>
            <a:ext cx="7886700" cy="6479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Overview: 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1-14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41" y="779491"/>
            <a:ext cx="8429719" cy="100584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Introduction 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1-3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Glorified Christ revealed to John in exile; seven churches in crisis addressed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41" y="1830301"/>
            <a:ext cx="8429719" cy="47953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Council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4-5)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on throne, the scroll (plan to judge &amp; to save), and the worthy Lamb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seals 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judgments on earth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(6), God’s people sealed (7), 7</a:t>
            </a:r>
            <a:r>
              <a:rPr lang="en-US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 trumpets (8)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wrath on earth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(8-9), God’s people bear witness (10-11), 7</a:t>
            </a:r>
            <a:r>
              <a:rPr lang="en-US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trumpet brings the eternal kingdom of Christ (11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War in heaven (12) spills onto earth (13), Lamb conquers, wicked judged (14)</a:t>
            </a:r>
            <a:endParaRPr lang="en-US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 (5/7)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18. Seven angels &amp; seven plagues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1026" name="Picture 2" descr="https://static.wixstatic.com/media/4105fa_328237d0f79c492d9604d70468b31cbb~mv2.jpg/v1/fill/w_720,h_386,al_c,lg_1,q_80,enc_auto/4105fa_328237d0f79c492d9604d70468b31cbb~m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90" y="1391200"/>
            <a:ext cx="685800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9411</TotalTime>
  <Words>446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Review (Revelation 12-13)</vt:lpstr>
      <vt:lpstr>Revelation 14</vt:lpstr>
      <vt:lpstr>Revelation 14:1-5</vt:lpstr>
      <vt:lpstr>Revelation 14:6-13</vt:lpstr>
      <vt:lpstr>Revelation 14:14-20</vt:lpstr>
      <vt:lpstr>Reflections on Revelation 14</vt:lpstr>
      <vt:lpstr>Overview: Revelation 1-14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233</cp:revision>
  <cp:lastPrinted>2023-04-26T20:14:25Z</cp:lastPrinted>
  <dcterms:created xsi:type="dcterms:W3CDTF">2023-03-07T17:15:06Z</dcterms:created>
  <dcterms:modified xsi:type="dcterms:W3CDTF">2023-05-03T22:51:17Z</dcterms:modified>
</cp:coreProperties>
</file>