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302" r:id="rId2"/>
    <p:sldId id="310" r:id="rId3"/>
    <p:sldId id="323" r:id="rId4"/>
    <p:sldId id="315" r:id="rId5"/>
    <p:sldId id="319" r:id="rId6"/>
    <p:sldId id="29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76"/>
    <p:restoredTop sz="94745"/>
  </p:normalViewPr>
  <p:slideViewPr>
    <p:cSldViewPr snapToGrid="0" snapToObjects="1" showGuides="1">
      <p:cViewPr>
        <p:scale>
          <a:sx n="85" d="100"/>
          <a:sy n="85" d="100"/>
        </p:scale>
        <p:origin x="480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19. Seven bowls of God’s wrath</a:t>
            </a:r>
            <a:endParaRPr lang="en-US" sz="36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16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73" y="1230051"/>
            <a:ext cx="5414708" cy="408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3600" b="1" smtClean="0">
                <a:latin typeface="Avenir Heavy" charset="0"/>
                <a:ea typeface="Avenir Heavy" charset="0"/>
                <a:cs typeface="Avenir Heavy" charset="0"/>
              </a:rPr>
              <a:t>How we are reading The Revelation</a:t>
            </a:r>
            <a:endParaRPr lang="en-US" sz="36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265"/>
            <a:ext cx="3838419" cy="49077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Not so much</a:t>
            </a:r>
            <a:r>
              <a:rPr lang="mr-IN" sz="32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…</a:t>
            </a:r>
            <a:endParaRPr lang="en-US" sz="3200" b="1" u="sng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Literal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Predictions of specific events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Timeline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Code to decipher</a:t>
            </a:r>
            <a:endParaRPr lang="en-US" sz="3200" i="1" dirty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6931" y="1124265"/>
            <a:ext cx="3838419" cy="4907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3200" b="1" u="sng" dirty="0" smtClean="0">
                <a:latin typeface="Avenir Book" charset="0"/>
                <a:ea typeface="Avenir Book" charset="0"/>
                <a:cs typeface="Avenir Book" charset="0"/>
              </a:rPr>
              <a:t>But more so</a:t>
            </a:r>
            <a:r>
              <a:rPr lang="mr-IN" sz="3200" b="1" u="sng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endParaRPr lang="en-US" sz="3200" b="1" u="sng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Symbolic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Descriptions of God’s work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Drama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Lens for insight</a:t>
            </a:r>
            <a:endParaRPr lang="en-US" sz="3200" i="1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2131" y="5096660"/>
            <a:ext cx="8429719" cy="13790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This book </a:t>
            </a:r>
            <a:r>
              <a:rPr lang="en-US" b="1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reveals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God’s sovereignty, His judgment on a wicked world; the nature of the enemy, </a:t>
            </a:r>
            <a:r>
              <a:rPr lang="en-US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his attacks; what’s 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at stake for God’s people in crisis.</a:t>
            </a:r>
            <a:endParaRPr lang="en-US" i="1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640" y="41553"/>
            <a:ext cx="7886700" cy="54864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venir Heavy" charset="0"/>
                <a:ea typeface="Avenir Heavy" charset="0"/>
                <a:cs typeface="Avenir Heavy" charset="0"/>
              </a:rPr>
              <a:t>Overview: Revelation </a:t>
            </a:r>
            <a:r>
              <a:rPr lang="en-US" sz="2800" b="1" dirty="0" smtClean="0">
                <a:latin typeface="Avenir Heavy" charset="0"/>
                <a:ea typeface="Avenir Heavy" charset="0"/>
                <a:cs typeface="Avenir Heavy" charset="0"/>
              </a:rPr>
              <a:t>1-16</a:t>
            </a:r>
            <a:endParaRPr lang="en-US" sz="28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41" y="524661"/>
            <a:ext cx="8429719" cy="9144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Introduction (1-3)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Glorified Christ revealed to John in exile; seven churches in crisis addressed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41" y="2383431"/>
            <a:ext cx="8429719" cy="4389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seals (6-8)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God’s judgments on earth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(6), God’s people sealed (7), 7</a:t>
            </a:r>
            <a:r>
              <a:rPr lang="en-US" i="1" baseline="300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seal 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trumpets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(8)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Trumpets (8-11)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God’s wrath on earth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(8-9),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God’s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people bear witness (10-11), 7</a:t>
            </a:r>
            <a:r>
              <a:rPr lang="en-US" i="1" baseline="30000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th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 trumpet brings the eternal kingdom of Christ (11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Signs (12-15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War in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 (12) spills onto earth (13), Lamb’s army conquers, wicked judged (14), 7</a:t>
            </a:r>
            <a:r>
              <a:rPr lang="en-US" i="1" baseline="30000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th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sign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  <a:sym typeface="Wingdings"/>
              </a:rPr>
              <a:t> angels with plagues/bowls (15)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Bowls (15-16)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otal pouring out of wrath on the unrepentant, beast-worshipping Babylon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140" y="1457798"/>
            <a:ext cx="8429719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Council (4-5)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on throne, the scroll (plan to judge &amp; to save), and the worthy Lamb</a:t>
            </a:r>
          </a:p>
        </p:txBody>
      </p:sp>
    </p:spTree>
    <p:extLst>
      <p:ext uri="{BB962C8B-B14F-4D97-AF65-F5344CB8AC3E}">
        <p14:creationId xmlns:p14="http://schemas.microsoft.com/office/powerpoint/2010/main" val="20526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21" grpId="0" uiExpand="1" build="p" animBg="1" autoUpdateAnimBg="0"/>
      <p:bldP spid="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15-16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 to) the </a:t>
            </a: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drama.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is revealed about God’s justice, holiness, &amp; truth?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smtClean="0">
                <a:latin typeface="Avenir Heavy" charset="0"/>
                <a:ea typeface="Avenir Heavy" charset="0"/>
                <a:cs typeface="Avenir Heavy" charset="0"/>
              </a:rPr>
              <a:t>Making sense of Revelation 16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4163"/>
            <a:ext cx="7886700" cy="507261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Patterns in Scripture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What reminds you of Exodus? Why is tha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t significant?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In Context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What had the souls under the altar cried (6:10)? What is said here?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Key Points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>
                <a:latin typeface="Avenir Light Oblique" charset="0"/>
                <a:ea typeface="Avenir Light Oblique" charset="0"/>
                <a:cs typeface="Avenir Light Oblique" charset="0"/>
              </a:rPr>
              <a:t>What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happens (in simple terms) at the “Battle of Armageddon”?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Original Readers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Why do the churches (ch.2-3) need the warning of 16:15?</a:t>
            </a:r>
          </a:p>
        </p:txBody>
      </p:sp>
    </p:spTree>
    <p:extLst>
      <p:ext uri="{BB962C8B-B14F-4D97-AF65-F5344CB8AC3E}">
        <p14:creationId xmlns:p14="http://schemas.microsoft.com/office/powerpoint/2010/main" val="476386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16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do we need to “wake up” (16:15) in response </a:t>
            </a:r>
            <a:r>
              <a:rPr lang="en-US" sz="4800" i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to Revelation 16?</a:t>
            </a:r>
            <a:endParaRPr lang="en-US" sz="48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213958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9389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Sunday (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5/14)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20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. The Great Prostitute (ch.17)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511" y="1170089"/>
            <a:ext cx="5808078" cy="426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9604</TotalTime>
  <Words>361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Avenir Book</vt:lpstr>
      <vt:lpstr>Avenir Heavy</vt:lpstr>
      <vt:lpstr>Avenir Light</vt:lpstr>
      <vt:lpstr>Avenir Light Oblique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How we are reading The Revelation</vt:lpstr>
      <vt:lpstr>Overview: Revelation 1-16</vt:lpstr>
      <vt:lpstr>Revelation 15-16</vt:lpstr>
      <vt:lpstr>Making sense of Revelation 16</vt:lpstr>
      <vt:lpstr>Reflections on Revelation 16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249</cp:revision>
  <cp:lastPrinted>2023-05-10T19:37:30Z</cp:lastPrinted>
  <dcterms:created xsi:type="dcterms:W3CDTF">2023-03-07T17:15:06Z</dcterms:created>
  <dcterms:modified xsi:type="dcterms:W3CDTF">2023-05-10T19:38:49Z</dcterms:modified>
</cp:coreProperties>
</file>