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302" r:id="rId2"/>
    <p:sldId id="315" r:id="rId3"/>
    <p:sldId id="326" r:id="rId4"/>
    <p:sldId id="322" r:id="rId5"/>
    <p:sldId id="323" r:id="rId6"/>
    <p:sldId id="324" r:id="rId7"/>
    <p:sldId id="290" r:id="rId8"/>
    <p:sldId id="264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876"/>
    <p:restoredTop sz="94745"/>
  </p:normalViewPr>
  <p:slideViewPr>
    <p:cSldViewPr snapToGrid="0" snapToObjects="1" showGuides="1">
      <p:cViewPr>
        <p:scale>
          <a:sx n="85" d="100"/>
          <a:sy n="85" d="100"/>
        </p:scale>
        <p:origin x="480" y="4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9D439-24FF-AC40-A24F-C8861CFFCB55}" type="datetimeFigureOut">
              <a:rPr lang="en-US" smtClean="0"/>
              <a:t>5/20/23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CFB02-4125-D844-8655-2C4215D5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9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2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6EFE2-1AC6-CF46-9661-720FC5C41EE4}" type="datetimeFigureOut">
              <a:rPr lang="en-US" smtClean="0"/>
              <a:t>5/20/23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F816C-8543-2549-8B50-C9067B8AF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3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4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8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0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5/20/23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4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5/20/23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5/20/23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8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7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5/20/23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3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63B37-5111-9C4C-821E-181E4FE518D8}" type="datetimeFigureOut">
              <a:rPr lang="en-US" smtClean="0"/>
              <a:t>5/20/23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33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790" y="183979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714" y="5318941"/>
            <a:ext cx="73152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22. He will tread the winepress</a:t>
            </a:r>
            <a:endParaRPr lang="en-US" sz="3600" dirty="0" smtClean="0"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chapter </a:t>
            </a: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19</a:t>
            </a:r>
            <a:endParaRPr lang="en-US" sz="36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3276" y="1138157"/>
            <a:ext cx="6457447" cy="4272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375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Review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04373"/>
            <a:ext cx="7886700" cy="4926208"/>
          </a:xfrm>
        </p:spPr>
        <p:txBody>
          <a:bodyPr>
            <a:normAutofit/>
          </a:bodyPr>
          <a:lstStyle/>
          <a:p>
            <a:pPr marL="298450" indent="-2984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What are the three dangers facing the churches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(ch.2-3)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298450" indent="-2984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What does the scroll (ch.5) represent?</a:t>
            </a:r>
          </a:p>
          <a:p>
            <a:pPr marL="298450" indent="-2984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What happens when seals are broken, trumpets are blown, and bowls are poured out?</a:t>
            </a:r>
          </a:p>
          <a:p>
            <a:pPr marL="298450" indent="-2984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Who is the Dragon? Who is the Beast? What is their relationship? </a:t>
            </a:r>
          </a:p>
          <a:p>
            <a:pPr marL="298450" indent="-29845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How does Lamb/His army conquer?</a:t>
            </a:r>
            <a:endParaRPr lang="en-US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33403" y="1038812"/>
            <a:ext cx="8277194" cy="64008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Look over, discuss in groups, we </a:t>
            </a:r>
            <a:r>
              <a:rPr lang="en-US" b="1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will share out soon</a:t>
            </a:r>
            <a:endParaRPr lang="en-US" i="1" dirty="0" smtClean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2277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37" y="812029"/>
            <a:ext cx="8429719" cy="640080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Earthly Setting (1-3</a:t>
            </a: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) </a:t>
            </a:r>
            <a:r>
              <a:rPr lang="mr-IN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Jesus speaks, s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aints in crisis</a:t>
            </a:r>
            <a:endParaRPr lang="en-US" i="1" dirty="0" smtClean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357139" y="2537156"/>
            <a:ext cx="8429719" cy="229724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Dramatic Cycles Picturing God’s </a:t>
            </a: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Action:</a:t>
            </a: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</a:t>
            </a: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</a:t>
            </a: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eals </a:t>
            </a: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(6-8) </a:t>
            </a:r>
            <a:r>
              <a:rPr lang="mr-IN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Judgment (Saints protected)</a:t>
            </a:r>
            <a:endParaRPr lang="en-US" i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  <a:sym typeface="Wingdings"/>
            </a:endParaRP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</a:t>
            </a: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Trumpets (8-11) </a:t>
            </a:r>
            <a:r>
              <a:rPr lang="mr-IN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Judgment (Saints testify)</a:t>
            </a: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</a:t>
            </a: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Signs (12-15) </a:t>
            </a:r>
            <a:r>
              <a:rPr lang="mr-IN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Dragon &amp; Beast vs. Saints</a:t>
            </a: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Seven </a:t>
            </a: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Bowls (15-16) </a:t>
            </a:r>
            <a:r>
              <a:rPr lang="mr-IN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Total wrath poured out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58075" y="1483663"/>
            <a:ext cx="8429719" cy="10230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Heavenly </a:t>
            </a: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Setting (4-5</a:t>
            </a: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) </a:t>
            </a:r>
            <a:r>
              <a:rPr lang="mr-IN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b="1" dirty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God reigns; His plan (accomplished by the Lamb) will be carried out</a:t>
            </a:r>
            <a:endParaRPr lang="en-US" i="1" dirty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28650" y="71533"/>
            <a:ext cx="7886700" cy="8105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Overview of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357138" y="4864809"/>
            <a:ext cx="8429719" cy="1828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Final Showdowns</a:t>
            </a: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:</a:t>
            </a: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Fall of Babylon (17-19) </a:t>
            </a:r>
            <a:r>
              <a:rPr lang="mr-IN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and</a:t>
            </a:r>
            <a:r>
              <a:rPr lang="en-US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Bride readies herself</a:t>
            </a:r>
            <a:endParaRPr lang="en-US" i="1" dirty="0" smtClean="0">
              <a:solidFill>
                <a:schemeClr val="bg1"/>
              </a:solidFill>
              <a:latin typeface="Avenir Light" charset="0"/>
              <a:ea typeface="Avenir Light" charset="0"/>
              <a:cs typeface="Avenir Light" charset="0"/>
              <a:sym typeface="Wingdings"/>
            </a:endParaRP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Defeat of Satan (19-20) </a:t>
            </a:r>
            <a:r>
              <a:rPr lang="mr-IN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Christ conquers &amp; reigns</a:t>
            </a:r>
          </a:p>
          <a:p>
            <a:pPr marL="298450" indent="-179388">
              <a:lnSpc>
                <a:spcPct val="100000"/>
              </a:lnSpc>
              <a:spcBef>
                <a:spcPts val="0"/>
              </a:spcBef>
            </a:pP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New Jerusalem (21-22) </a:t>
            </a:r>
            <a:r>
              <a:rPr lang="mr-IN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b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i="1" dirty="0" smtClean="0">
                <a:solidFill>
                  <a:schemeClr val="bg1"/>
                </a:solidFill>
                <a:latin typeface="Avenir Light" charset="0"/>
                <a:ea typeface="Avenir Light" charset="0"/>
                <a:cs typeface="Avenir Light" charset="0"/>
              </a:rPr>
              <a:t>naught unclean will enter</a:t>
            </a:r>
          </a:p>
        </p:txBody>
      </p:sp>
    </p:spTree>
    <p:extLst>
      <p:ext uri="{BB962C8B-B14F-4D97-AF65-F5344CB8AC3E}">
        <p14:creationId xmlns:p14="http://schemas.microsoft.com/office/powerpoint/2010/main" val="1326699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  <p:bldP spid="21" grpId="0" build="p" animBg="1" autoUpdateAnimBg="0"/>
      <p:bldP spid="5" grpId="0" animBg="1" autoUpdateAnimBg="0"/>
      <p:bldP spid="8" grpId="0" build="p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19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09075"/>
            <a:ext cx="7886700" cy="4937707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4400" i="1" dirty="0" smtClean="0">
                <a:latin typeface="Avenir Book" charset="0"/>
                <a:ea typeface="Avenir Book" charset="0"/>
                <a:cs typeface="Avenir Book" charset="0"/>
              </a:rPr>
              <a:t>Read (listen to) the chapter.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4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What storylines, themes, symbols, ideas, etc. are starting to culminate in ch.19?</a:t>
            </a:r>
            <a:endParaRPr lang="en-US" sz="4400" dirty="0" smtClean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937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Revelation 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19: 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Closer Look</a:t>
            </a:r>
            <a:endParaRPr lang="en-US" sz="4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109273"/>
            <a:ext cx="7886700" cy="5246557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500" b="1" dirty="0" smtClean="0">
                <a:latin typeface="Avenir Book" charset="0"/>
                <a:ea typeface="Avenir Book" charset="0"/>
                <a:cs typeface="Avenir Book" charset="0"/>
              </a:rPr>
              <a:t>Hallelujah, Worship God (1-10)</a:t>
            </a:r>
            <a:endParaRPr lang="en-US" sz="3500" b="1" dirty="0" smtClean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500" dirty="0" smtClean="0">
                <a:latin typeface="Avenir Book" charset="0"/>
                <a:ea typeface="Avenir Book" charset="0"/>
                <a:cs typeface="Avenir Book" charset="0"/>
              </a:rPr>
              <a:t>“Hallelujah!” (1,3,4,6) </a:t>
            </a:r>
            <a:r>
              <a:rPr lang="mr-IN" sz="3500" dirty="0" smtClean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3500" dirty="0" smtClean="0"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3500" i="1" dirty="0" smtClean="0">
                <a:latin typeface="Avenir Light" charset="0"/>
                <a:ea typeface="Avenir Light" charset="0"/>
                <a:cs typeface="Avenir Light" charset="0"/>
              </a:rPr>
              <a:t>Praise Yahweh!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500" dirty="0" smtClean="0">
                <a:latin typeface="Avenir Book" charset="0"/>
                <a:ea typeface="Avenir Book" charset="0"/>
                <a:cs typeface="Avenir Book" charset="0"/>
              </a:rPr>
              <a:t>“for he has judged” (2) </a:t>
            </a:r>
            <a:r>
              <a:rPr lang="mr-IN" sz="3500" dirty="0" smtClean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3500" dirty="0" smtClean="0"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3500" i="1" dirty="0" smtClean="0">
                <a:latin typeface="Avenir Light" charset="0"/>
                <a:ea typeface="Avenir Light" charset="0"/>
                <a:cs typeface="Avenir Light" charset="0"/>
              </a:rPr>
              <a:t>see 14:6-7, the “eternal gospel” of God’s just rule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500" dirty="0" smtClean="0">
                <a:latin typeface="Avenir Book" charset="0"/>
                <a:ea typeface="Avenir Book" charset="0"/>
                <a:cs typeface="Avenir Book" charset="0"/>
              </a:rPr>
              <a:t>elders &amp; living creatures </a:t>
            </a:r>
            <a:r>
              <a:rPr lang="en-US" sz="3500" dirty="0" smtClean="0">
                <a:latin typeface="Avenir Book" charset="0"/>
                <a:ea typeface="Avenir Book" charset="0"/>
                <a:cs typeface="Avenir Book" charset="0"/>
              </a:rPr>
              <a:t>(4) </a:t>
            </a:r>
            <a:r>
              <a:rPr lang="mr-IN" sz="3500" dirty="0" smtClean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3500" dirty="0" smtClean="0"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3500" i="1" dirty="0" smtClean="0">
                <a:latin typeface="Avenir Light" charset="0"/>
                <a:ea typeface="Avenir Light" charset="0"/>
                <a:cs typeface="Avenir Light" charset="0"/>
              </a:rPr>
              <a:t>ch.4-5</a:t>
            </a:r>
            <a:endParaRPr lang="en-US" sz="3500" i="1" dirty="0" smtClean="0"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500" dirty="0" smtClean="0">
                <a:latin typeface="Avenir Book" charset="0"/>
                <a:ea typeface="Avenir Book" charset="0"/>
                <a:cs typeface="Avenir Book" charset="0"/>
              </a:rPr>
              <a:t>“Marriage of the Lamb has come” (7-8) </a:t>
            </a:r>
            <a:r>
              <a:rPr lang="mr-IN" sz="3500" dirty="0" smtClean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3500" dirty="0" smtClean="0"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3500" i="1" dirty="0" smtClean="0">
                <a:latin typeface="Avenir Light Oblique" charset="0"/>
                <a:ea typeface="Avenir Light Oblique" charset="0"/>
                <a:cs typeface="Avenir Light Oblique" charset="0"/>
              </a:rPr>
              <a:t>faithful Bride, clothed in righteous deeds</a:t>
            </a:r>
            <a:endParaRPr lang="en-US" sz="3500" i="1" dirty="0" smtClean="0">
              <a:latin typeface="Avenir Light Oblique" charset="0"/>
              <a:ea typeface="Avenir Light Oblique" charset="0"/>
              <a:cs typeface="Avenir Light Oblique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500" dirty="0" smtClean="0">
                <a:latin typeface="Avenir Book" charset="0"/>
                <a:ea typeface="Avenir Book" charset="0"/>
                <a:cs typeface="Avenir Book" charset="0"/>
              </a:rPr>
              <a:t>“testimony of Jesus” (9-10) </a:t>
            </a:r>
            <a:r>
              <a:rPr lang="mr-IN" sz="3500" dirty="0" smtClean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3500" dirty="0" smtClean="0"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3500" i="1" dirty="0" smtClean="0">
                <a:latin typeface="Avenir Light" charset="0"/>
                <a:ea typeface="Avenir Light" charset="0"/>
                <a:cs typeface="Avenir Light" charset="0"/>
              </a:rPr>
              <a:t>it’s about Him, and no one else</a:t>
            </a:r>
            <a:endParaRPr lang="en-US" sz="3500" i="1" dirty="0" smtClean="0">
              <a:latin typeface="Avenir Light" charset="0"/>
              <a:ea typeface="Avenir Light" charset="0"/>
              <a:cs typeface="Avenir Ligh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866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Revelation 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19: </a:t>
            </a:r>
            <a:r>
              <a:rPr lang="en-US" sz="4000" b="1" dirty="0" smtClean="0">
                <a:latin typeface="Avenir Heavy" charset="0"/>
                <a:ea typeface="Avenir Heavy" charset="0"/>
                <a:cs typeface="Avenir Heavy" charset="0"/>
              </a:rPr>
              <a:t>Closer Look</a:t>
            </a:r>
            <a:endParaRPr lang="en-US" sz="4000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4303"/>
            <a:ext cx="7886700" cy="536647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Tread the Winepress (11-21)</a:t>
            </a:r>
            <a:endParaRPr lang="en-US" sz="3200" b="1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The Rider on the White Horse (11-16)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venir Light" charset="0"/>
                <a:ea typeface="Avenir Light" charset="0"/>
                <a:cs typeface="Avenir Light" charset="0"/>
              </a:rPr>
              <a:t>What is His name? (11,13,16, also v.12) </a:t>
            </a: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venir Light" charset="0"/>
                <a:ea typeface="Avenir Light" charset="0"/>
                <a:cs typeface="Avenir Light" charset="0"/>
              </a:rPr>
              <a:t>He conquers, but how? </a:t>
            </a:r>
            <a:r>
              <a:rPr lang="en-US" sz="3200" dirty="0" smtClean="0">
                <a:latin typeface="Avenir Light" charset="0"/>
                <a:ea typeface="Avenir Light" charset="0"/>
                <a:cs typeface="Avenir Light" charset="0"/>
              </a:rPr>
              <a:t>(13,15; 12:11)</a:t>
            </a:r>
            <a:endParaRPr lang="en-US" sz="3200" dirty="0" smtClean="0">
              <a:latin typeface="Avenir Light" charset="0"/>
              <a:ea typeface="Avenir Light" charset="0"/>
              <a:cs typeface="Avenir Light" charset="0"/>
            </a:endParaRPr>
          </a:p>
          <a:p>
            <a:pPr marL="800100" lvl="2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>
                <a:latin typeface="Avenir Light" charset="0"/>
                <a:ea typeface="Avenir Light" charset="0"/>
                <a:cs typeface="Avenir Light" charset="0"/>
              </a:rPr>
              <a:t>He rules nations and kings (15-16</a:t>
            </a:r>
            <a:r>
              <a:rPr lang="en-US" sz="3200" dirty="0" smtClean="0">
                <a:latin typeface="Avenir Light" charset="0"/>
                <a:ea typeface="Avenir Light" charset="0"/>
                <a:cs typeface="Avenir Light" charset="0"/>
              </a:rPr>
              <a:t>)</a:t>
            </a:r>
            <a:endParaRPr lang="en-US" sz="3200" dirty="0" smtClean="0">
              <a:latin typeface="Avenir Light" charset="0"/>
              <a:ea typeface="Avenir Light" charset="0"/>
              <a:cs typeface="Avenir Light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Another feast! (17-18) </a:t>
            </a:r>
            <a:r>
              <a:rPr lang="mr-IN" sz="3200" dirty="0" smtClean="0">
                <a:latin typeface="Avenir Light" charset="0"/>
                <a:ea typeface="Avenir Light" charset="0"/>
                <a:cs typeface="Avenir Light" charset="0"/>
              </a:rPr>
              <a:t>–</a:t>
            </a:r>
            <a:r>
              <a:rPr lang="en-US" sz="3200" dirty="0" smtClean="0">
                <a:latin typeface="Avenir Light" charset="0"/>
                <a:ea typeface="Avenir Light" charset="0"/>
                <a:cs typeface="Avenir Light" charset="0"/>
              </a:rPr>
              <a:t> </a:t>
            </a:r>
            <a:r>
              <a:rPr lang="en-US" sz="3200" i="1" dirty="0" smtClean="0">
                <a:latin typeface="Avenir Light" charset="0"/>
                <a:ea typeface="Avenir Light" charset="0"/>
                <a:cs typeface="Avenir Light" charset="0"/>
              </a:rPr>
              <a:t>for the birds, see Ezekiel 39:17-20</a:t>
            </a:r>
            <a:endParaRPr lang="en-US" sz="3200" i="1" dirty="0" smtClean="0">
              <a:latin typeface="Avenir Light" charset="0"/>
              <a:ea typeface="Avenir Light" charset="0"/>
              <a:cs typeface="Avenir Light" charset="0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The Beast (13:1), False Prophet (13:11, 16:13) and all with them are slain (19-21)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3908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3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Reflections on Revelation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19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3908"/>
            <a:ext cx="7886700" cy="454201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sz="4800" i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How does this vision of Jesus victory inspire you as His follower?</a:t>
            </a:r>
            <a:endParaRPr lang="en-US" sz="4800" i="1" dirty="0" smtClean="0">
              <a:solidFill>
                <a:schemeClr val="accent5">
                  <a:lumMod val="60000"/>
                  <a:lumOff val="40000"/>
                </a:schemeClr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50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790" y="213958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714" y="5393891"/>
            <a:ext cx="73152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For </a:t>
            </a: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Wednesday (5/24)</a:t>
            </a:r>
            <a:endParaRPr lang="en-US" sz="3600" b="1" dirty="0" smtClean="0">
              <a:latin typeface="Avenir Heavy" charset="0"/>
              <a:ea typeface="Avenir Heavy" charset="0"/>
              <a:cs typeface="Avenir Heavy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 smtClean="0">
                <a:latin typeface="Avenir Roman" charset="0"/>
                <a:ea typeface="Avenir Roman" charset="0"/>
                <a:cs typeface="Avenir Roman" charset="0"/>
              </a:rPr>
              <a:t>22. </a:t>
            </a:r>
            <a:r>
              <a:rPr lang="en-US" sz="3600" dirty="0" smtClean="0">
                <a:latin typeface="Avenir Roman" charset="0"/>
                <a:ea typeface="Avenir Roman" charset="0"/>
                <a:cs typeface="Avenir Roman" charset="0"/>
              </a:rPr>
              <a:t>He seized Satan</a:t>
            </a:r>
            <a:r>
              <a:rPr lang="mr-IN" sz="3600" dirty="0" smtClean="0">
                <a:latin typeface="Avenir Roman" charset="0"/>
                <a:ea typeface="Avenir Roman" charset="0"/>
                <a:cs typeface="Avenir Roman" charset="0"/>
              </a:rPr>
              <a:t>…</a:t>
            </a:r>
            <a:r>
              <a:rPr lang="en-US" sz="3600" dirty="0" smtClean="0">
                <a:latin typeface="Avenir Roman" charset="0"/>
                <a:ea typeface="Avenir Roman" charset="0"/>
                <a:cs typeface="Avenir Roman" charset="0"/>
              </a:rPr>
              <a:t> (ch.20)</a:t>
            </a:r>
            <a:endParaRPr lang="en-US" sz="3600" dirty="0">
              <a:latin typeface="Avenir Roman" charset="0"/>
              <a:ea typeface="Avenir Roman" charset="0"/>
              <a:cs typeface="Avenir Roman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80" y="1140109"/>
            <a:ext cx="7861410" cy="430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8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10353</TotalTime>
  <Words>439</Words>
  <Application>Microsoft Macintosh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8" baseType="lpstr">
      <vt:lpstr>Avenir Book</vt:lpstr>
      <vt:lpstr>Avenir Heavy</vt:lpstr>
      <vt:lpstr>Avenir Light</vt:lpstr>
      <vt:lpstr>Avenir Light Oblique</vt:lpstr>
      <vt:lpstr>Avenir Roman</vt:lpstr>
      <vt:lpstr>Calibri</vt:lpstr>
      <vt:lpstr>Calibri Light</vt:lpstr>
      <vt:lpstr>Wingdings</vt:lpstr>
      <vt:lpstr>Arial</vt:lpstr>
      <vt:lpstr>Office Theme</vt:lpstr>
      <vt:lpstr>The Revelation</vt:lpstr>
      <vt:lpstr>Revelation Review</vt:lpstr>
      <vt:lpstr>PowerPoint Presentation</vt:lpstr>
      <vt:lpstr>Revelation 19</vt:lpstr>
      <vt:lpstr>Revelation 19: Closer Look</vt:lpstr>
      <vt:lpstr>Revelation 19: Closer Look</vt:lpstr>
      <vt:lpstr>Reflections on Revelation 19</vt:lpstr>
      <vt:lpstr>The Revelation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Revelation</dc:title>
  <dc:creator>Microsoft Office User</dc:creator>
  <cp:lastModifiedBy>Microsoft Office User</cp:lastModifiedBy>
  <cp:revision>291</cp:revision>
  <cp:lastPrinted>2023-05-21T03:02:34Z</cp:lastPrinted>
  <dcterms:created xsi:type="dcterms:W3CDTF">2023-03-07T17:15:06Z</dcterms:created>
  <dcterms:modified xsi:type="dcterms:W3CDTF">2023-05-21T03:03:13Z</dcterms:modified>
</cp:coreProperties>
</file>