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302" r:id="rId2"/>
    <p:sldId id="326" r:id="rId3"/>
    <p:sldId id="330" r:id="rId4"/>
    <p:sldId id="322" r:id="rId5"/>
    <p:sldId id="331" r:id="rId6"/>
    <p:sldId id="332" r:id="rId7"/>
    <p:sldId id="333" r:id="rId8"/>
    <p:sldId id="290" r:id="rId9"/>
    <p:sldId id="264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76"/>
    <p:restoredTop sz="94745"/>
  </p:normalViewPr>
  <p:slideViewPr>
    <p:cSldViewPr snapToGrid="0" snapToObjects="1" showGuides="1">
      <p:cViewPr>
        <p:scale>
          <a:sx n="85" d="100"/>
          <a:sy n="85" d="100"/>
        </p:scale>
        <p:origin x="480" y="4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5/27/23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EFE2-1AC6-CF46-9661-720FC5C41EE4}" type="datetimeFigureOut">
              <a:rPr lang="en-US" smtClean="0"/>
              <a:t>5/27/23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F816C-8543-2549-8B50-C9067B8A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5/27/23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90" y="18397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31894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24. New heavens and a new earth</a:t>
            </a:r>
            <a:endParaRPr lang="en-US" sz="3600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chapter </a:t>
            </a: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21</a:t>
            </a:r>
            <a:endParaRPr lang="en-US" sz="36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pic>
        <p:nvPicPr>
          <p:cNvPr id="5" name="Picture 2" descr="ednesday: &quot;A New Heaven and a New Earth&quot; | Sabbath School 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789" y="1140109"/>
            <a:ext cx="5471410" cy="422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7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7" y="812029"/>
            <a:ext cx="8429719" cy="64008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Earthly Setting (1-3)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Jesus speaks, saints in crisis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57139" y="2537156"/>
            <a:ext cx="8429719" cy="22972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Dramatic Cycles Picturing God’s Action: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eals 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(6-8)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Judgment (Saints protected)</a:t>
            </a:r>
            <a:endParaRPr lang="en-US" i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  <a:sym typeface="Wingdings"/>
            </a:endParaRP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Trumpets (8-11)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Judgment (Saints testify)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Signs (12-15)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Dragon &amp; Beast vs. Saints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Bowls (15-16)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Total wrath poured out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8075" y="1483663"/>
            <a:ext cx="8429719" cy="10230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Heavenly Setting (4-5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God reigns; His plan (accomplished by the Lamb) will be carried out</a:t>
            </a:r>
            <a:endParaRPr lang="en-US" i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8650" y="71533"/>
            <a:ext cx="7886700" cy="810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Review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38" y="4864809"/>
            <a:ext cx="8429719" cy="1828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Final Showdowns: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Fall of Babylon (17-19)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and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Bride readies herself</a:t>
            </a:r>
            <a:endParaRPr lang="en-US" i="1" dirty="0" smtClean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  <a:sym typeface="Wingdings"/>
            </a:endParaRP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Defeat of Satan (19-20)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Christ conquers &amp; reigns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New Jerusalem (21-22)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naught unclean will enter</a:t>
            </a:r>
          </a:p>
        </p:txBody>
      </p:sp>
      <p:sp>
        <p:nvSpPr>
          <p:cNvPr id="2" name="Right Arrow 1"/>
          <p:cNvSpPr/>
          <p:nvPr/>
        </p:nvSpPr>
        <p:spPr>
          <a:xfrm>
            <a:off x="59961" y="6086007"/>
            <a:ext cx="674558" cy="54764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9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21" grpId="0" animBg="1" autoUpdateAnimBg="0"/>
      <p:bldP spid="5" grpId="0" animBg="1" autoUpdateAnimBg="0"/>
      <p:bldP spid="8" grpId="0" animBg="1" autoUpdateAnimBg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Bridge from Sermon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495" y="2773180"/>
            <a:ext cx="7540989" cy="2968054"/>
          </a:xfrm>
        </p:spPr>
        <p:txBody>
          <a:bodyPr>
            <a:noAutofit/>
          </a:bodyPr>
          <a:lstStyle/>
          <a:p>
            <a:pPr marL="298450" indent="-2984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Where do you see a continuation from the vision of Isaiah 2:1-5?</a:t>
            </a:r>
          </a:p>
          <a:p>
            <a:pPr marL="298450" indent="-2984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What about this vision points to things beyond this present age?</a:t>
            </a:r>
            <a:endParaRPr lang="en-US" sz="36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43856" y="1379095"/>
            <a:ext cx="6656288" cy="9893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b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Read Isaiah 60</a:t>
            </a:r>
            <a:endParaRPr lang="en-US" sz="44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44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21:1 </a:t>
            </a:r>
            <a:r>
              <a:rPr lang="mr-IN" b="1" dirty="0" smtClean="0">
                <a:latin typeface="Avenir Heavy" charset="0"/>
                <a:ea typeface="Avenir Heavy" charset="0"/>
                <a:cs typeface="Avenir Heavy" charset="0"/>
              </a:rPr>
              <a:t>–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 22:5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640" y="1334127"/>
            <a:ext cx="7886700" cy="477281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Read (listen to) the chapter.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Picture the vision in your mind, let the symbols captivate your imagination.</a:t>
            </a:r>
            <a:endParaRPr lang="en-US" sz="4400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93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Making sense of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Rev.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21-22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640" y="1124263"/>
            <a:ext cx="7886700" cy="51775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u="sng" dirty="0" smtClean="0">
                <a:latin typeface="Avenir Book" charset="0"/>
                <a:ea typeface="Avenir Book" charset="0"/>
                <a:cs typeface="Avenir Book" charset="0"/>
              </a:rPr>
              <a:t>See biblical </a:t>
            </a:r>
            <a:r>
              <a:rPr lang="en-US" sz="3600" b="1" u="sng" dirty="0" smtClean="0">
                <a:latin typeface="Avenir Book" charset="0"/>
                <a:ea typeface="Avenir Book" charset="0"/>
                <a:cs typeface="Avenir Book" charset="0"/>
              </a:rPr>
              <a:t>patterns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What passages, stories, images from the Bible find their culmination in this vision? 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New creation, garden city, tree of life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Tabernacle, temple, God dwells with man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Temple fulfilled, water flows out (Ez.40-48)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Water of life (John 4, John 7)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City of God, wealth of nations (Isaiah 60)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Twelve tribes + twelve apostles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“They will reign forever” (2 Sam 7, Daniel 7)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5861153"/>
            <a:ext cx="7886700" cy="6378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“It is done!” </a:t>
            </a:r>
            <a:r>
              <a:rPr lang="en-US" i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Grand conclusion of God’s work</a:t>
            </a:r>
            <a:endParaRPr lang="en-US" i="1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61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Making sense of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Rev. 21-22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640" y="1169233"/>
            <a:ext cx="7886700" cy="51775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u="sng" dirty="0" smtClean="0">
                <a:latin typeface="Avenir Book" charset="0"/>
                <a:ea typeface="Avenir Book" charset="0"/>
                <a:cs typeface="Avenir Book" charset="0"/>
              </a:rPr>
              <a:t>See in context </a:t>
            </a:r>
            <a:endParaRPr lang="en-US" sz="3600" u="sng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Contrast New Jerusalem with Babylon 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  <a:sym typeface="Wingdings"/>
              </a:rPr>
              <a:t>Bride/Wife of the Lamb (</a:t>
            </a:r>
            <a:r>
              <a:rPr lang="en-US" sz="2800" i="1" dirty="0" smtClean="0">
                <a:latin typeface="Avenir Book" charset="0"/>
                <a:ea typeface="Avenir Book" charset="0"/>
                <a:cs typeface="Avenir Book" charset="0"/>
                <a:sym typeface="Wingdings"/>
              </a:rPr>
              <a:t>vs. the harlot)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High mountain (21:10) </a:t>
            </a:r>
            <a:r>
              <a:rPr lang="en-US" sz="2800" i="1" dirty="0" smtClean="0">
                <a:latin typeface="Avenir Book" charset="0"/>
                <a:ea typeface="Avenir Book" charset="0"/>
                <a:cs typeface="Avenir Book" charset="0"/>
              </a:rPr>
              <a:t>vs. wilderness (17:3)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Adorned for husband </a:t>
            </a:r>
            <a:r>
              <a:rPr lang="en-US" sz="2800" i="1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(vs. </a:t>
            </a:r>
            <a:r>
              <a:rPr lang="en-US" sz="2800" i="1" dirty="0" smtClean="0">
                <a:latin typeface="Avenir Book" charset="0"/>
                <a:ea typeface="Avenir Book" charset="0"/>
                <a:cs typeface="Avenir Book" charset="0"/>
                <a:sym typeface="Wingdings"/>
              </a:rPr>
              <a:t>gold, jewels, etc.)</a:t>
            </a:r>
            <a:endParaRPr lang="en-US" sz="2800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Water of life </a:t>
            </a:r>
            <a:r>
              <a:rPr lang="en-US" sz="2800" i="1" dirty="0" smtClean="0">
                <a:latin typeface="Avenir Book" charset="0"/>
                <a:ea typeface="Avenir Book" charset="0"/>
                <a:cs typeface="Avenir Book" charset="0"/>
              </a:rPr>
              <a:t>(vs. the cup of impurities)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Kings bring glory </a:t>
            </a:r>
            <a:r>
              <a:rPr lang="en-US" sz="2800" i="1" dirty="0" smtClean="0">
                <a:latin typeface="Avenir Book" charset="0"/>
                <a:ea typeface="Avenir Book" charset="0"/>
                <a:cs typeface="Avenir Book" charset="0"/>
              </a:rPr>
              <a:t>(vs. fornicating with kings)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Wealth is a blessing to the world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Nothing unclean, detestable, false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Name of God/Lamb on their foreheads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They will reign forever and ever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56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Making sense of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Rev. 21-22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640" y="1169233"/>
            <a:ext cx="7886700" cy="51775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u="sng" dirty="0" smtClean="0">
                <a:latin typeface="Avenir Book" charset="0"/>
                <a:ea typeface="Avenir Book" charset="0"/>
                <a:cs typeface="Avenir Book" charset="0"/>
              </a:rPr>
              <a:t>Original Readers</a:t>
            </a:r>
            <a:endParaRPr lang="en-US" sz="3600" u="sng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What promises were made to the seven churches in ch.2-3?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  <a:sym typeface="Wingdings"/>
              </a:rPr>
              <a:t>Eat of the tree of life (2:7)</a:t>
            </a:r>
            <a:endParaRPr lang="en-US" sz="2800" i="1" dirty="0" smtClean="0">
              <a:latin typeface="Avenir Book" charset="0"/>
              <a:ea typeface="Avenir Book" charset="0"/>
              <a:cs typeface="Avenir Book" charset="0"/>
              <a:sym typeface="Wingdings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Give you the crown of life (2:10)</a:t>
            </a:r>
            <a:endParaRPr lang="en-US" sz="2800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  <a:sym typeface="Wingdings"/>
              </a:rPr>
              <a:t>Hidden manna, white stone (2:17)</a:t>
            </a:r>
            <a:endParaRPr lang="en-US" sz="2800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Authority of the nations; morning star (2:27)</a:t>
            </a:r>
            <a:endParaRPr lang="en-US" sz="2800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Clothed in white; name not blotted (3:5)</a:t>
            </a:r>
            <a:endParaRPr lang="en-US" sz="2800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Pillar in the temple of God; new name (3:12)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Grant him to sit on my throne (3:21)</a:t>
            </a:r>
          </a:p>
        </p:txBody>
      </p:sp>
    </p:spTree>
    <p:extLst>
      <p:ext uri="{BB962C8B-B14F-4D97-AF65-F5344CB8AC3E}">
        <p14:creationId xmlns:p14="http://schemas.microsoft.com/office/powerpoint/2010/main" val="65738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Reflections 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Rev. 21-22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3908"/>
            <a:ext cx="7886700" cy="454201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8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How does this hope motivate you to overcome?</a:t>
            </a:r>
            <a:endParaRPr lang="en-US" sz="4800" i="1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90" y="213958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39389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For </a:t>
            </a: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Wednesday (5/31)</a:t>
            </a:r>
            <a:endParaRPr lang="en-US" sz="3600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24. They will reign forever (ch.22)</a:t>
            </a:r>
            <a:endParaRPr lang="en-US" sz="3600" dirty="0">
              <a:latin typeface="Avenir Roman" charset="0"/>
              <a:ea typeface="Avenir Roman" charset="0"/>
              <a:cs typeface="Avenir Roman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78"/>
          <a:stretch/>
        </p:blipFill>
        <p:spPr>
          <a:xfrm>
            <a:off x="2252079" y="1185094"/>
            <a:ext cx="4643399" cy="423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10660</TotalTime>
  <Words>500</Words>
  <Application>Microsoft Macintosh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Avenir Book</vt:lpstr>
      <vt:lpstr>Avenir Heavy</vt:lpstr>
      <vt:lpstr>Avenir Light</vt:lpstr>
      <vt:lpstr>Avenir Roman</vt:lpstr>
      <vt:lpstr>Calibri</vt:lpstr>
      <vt:lpstr>Calibri Light</vt:lpstr>
      <vt:lpstr>Wingdings</vt:lpstr>
      <vt:lpstr>Arial</vt:lpstr>
      <vt:lpstr>Office Theme</vt:lpstr>
      <vt:lpstr>The Revelation</vt:lpstr>
      <vt:lpstr>PowerPoint Presentation</vt:lpstr>
      <vt:lpstr>Bridge from Sermon</vt:lpstr>
      <vt:lpstr>Revelation 21:1 – 22:5</vt:lpstr>
      <vt:lpstr>Making sense of Rev. 21-22</vt:lpstr>
      <vt:lpstr>Making sense of Rev. 21-22</vt:lpstr>
      <vt:lpstr>Making sense of Rev. 21-22</vt:lpstr>
      <vt:lpstr>Reflections on Rev. 21-22</vt:lpstr>
      <vt:lpstr>The Revelation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Microsoft Office User</cp:lastModifiedBy>
  <cp:revision>315</cp:revision>
  <cp:lastPrinted>2023-05-28T02:46:40Z</cp:lastPrinted>
  <dcterms:created xsi:type="dcterms:W3CDTF">2023-03-07T17:15:06Z</dcterms:created>
  <dcterms:modified xsi:type="dcterms:W3CDTF">2023-05-28T02:46:44Z</dcterms:modified>
</cp:coreProperties>
</file>