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302" r:id="rId2"/>
    <p:sldId id="335" r:id="rId3"/>
    <p:sldId id="337" r:id="rId4"/>
    <p:sldId id="336" r:id="rId5"/>
    <p:sldId id="334" r:id="rId6"/>
    <p:sldId id="333" r:id="rId7"/>
    <p:sldId id="322" r:id="rId8"/>
    <p:sldId id="338" r:id="rId9"/>
    <p:sldId id="339" r:id="rId10"/>
    <p:sldId id="264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6"/>
    <p:restoredTop sz="94745"/>
  </p:normalViewPr>
  <p:slideViewPr>
    <p:cSldViewPr snapToGrid="0" snapToObjects="1" showGuides="1">
      <p:cViewPr>
        <p:scale>
          <a:sx n="85" d="100"/>
          <a:sy n="85" d="100"/>
        </p:scale>
        <p:origin x="480" y="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5/31/23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5/31/23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18397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1894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25. They will reign forever and ever</a:t>
            </a:r>
            <a:endParaRPr lang="en-US" sz="36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chapter </a:t>
            </a: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22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78"/>
          <a:stretch/>
        </p:blipFill>
        <p:spPr>
          <a:xfrm>
            <a:off x="2252079" y="1170104"/>
            <a:ext cx="4643399" cy="423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213958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9389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Sunday, June 4 </a:t>
            </a:r>
            <a:r>
              <a:rPr lang="mr-IN" sz="3600" b="1" dirty="0" smtClean="0">
                <a:latin typeface="Avenir Heavy" charset="0"/>
                <a:ea typeface="Avenir Heavy" charset="0"/>
                <a:cs typeface="Avenir Heavy" charset="0"/>
              </a:rPr>
              <a:t>–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 New Class!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The Church (Brian Haley)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506" y="1185079"/>
            <a:ext cx="6773270" cy="423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Review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What 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is the </a:t>
            </a:r>
            <a:r>
              <a:rPr lang="en-US" sz="4000" b="1" i="1" dirty="0" smtClean="0">
                <a:latin typeface="Avenir Book" charset="0"/>
                <a:ea typeface="Avenir Book" charset="0"/>
                <a:cs typeface="Avenir Book" charset="0"/>
              </a:rPr>
              <a:t>genre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 (type of writing) of the Book of Revelation?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_____________________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1966" y="2778237"/>
            <a:ext cx="6183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Apocalyptic Literature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1906" y="3854623"/>
            <a:ext cx="3173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Prophecy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1966" y="4892304"/>
            <a:ext cx="2375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Letter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How should we interpret Revelation?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cxnSp>
        <p:nvCxnSpPr>
          <p:cNvPr id="11" name="Straight Arrow Connector 10"/>
          <p:cNvCxnSpPr>
            <a:stCxn id="5" idx="1"/>
            <a:endCxn id="3" idx="3"/>
          </p:cNvCxnSpPr>
          <p:nvPr/>
        </p:nvCxnSpPr>
        <p:spPr>
          <a:xfrm flipH="1">
            <a:off x="1567543" y="3775608"/>
            <a:ext cx="6021977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  <a:endCxn id="6" idx="0"/>
          </p:cNvCxnSpPr>
          <p:nvPr/>
        </p:nvCxnSpPr>
        <p:spPr>
          <a:xfrm flipH="1">
            <a:off x="4572000" y="1813969"/>
            <a:ext cx="13063" cy="390933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75" y="3305788"/>
            <a:ext cx="1265468" cy="939639"/>
          </a:xfrm>
        </p:spPr>
        <p:txBody>
          <a:bodyPr anchor="ctr">
            <a:normAutofit lnSpcReduction="10000"/>
          </a:bodyPr>
          <a:lstStyle/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As a Code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89520" y="3305789"/>
            <a:ext cx="1252404" cy="93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As a Lens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26526" y="5723307"/>
            <a:ext cx="2690947" cy="768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Future Focu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s</a:t>
            </a:r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9589" y="1045027"/>
            <a:ext cx="2690947" cy="768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Past Focus</a:t>
            </a:r>
          </a:p>
        </p:txBody>
      </p:sp>
      <p:sp>
        <p:nvSpPr>
          <p:cNvPr id="24" name="Oval 23"/>
          <p:cNvSpPr/>
          <p:nvPr/>
        </p:nvSpPr>
        <p:spPr>
          <a:xfrm rot="16200000">
            <a:off x="4228096" y="3066953"/>
            <a:ext cx="3973763" cy="133894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557126" y="861041"/>
            <a:ext cx="2272937" cy="1136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smtClean="0">
                <a:solidFill>
                  <a:srgbClr val="00B050"/>
                </a:solidFill>
                <a:latin typeface="Avenir Book" charset="0"/>
                <a:ea typeface="Avenir Book" charset="0"/>
                <a:cs typeface="Avenir Book" charset="0"/>
              </a:rPr>
              <a:t>Our attempt at a “sweet spot”</a:t>
            </a:r>
            <a:endParaRPr lang="en-US" sz="2400" dirty="0" smtClean="0">
              <a:solidFill>
                <a:srgbClr val="00B05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27" name="Curved Connector 26"/>
          <p:cNvCxnSpPr/>
          <p:nvPr/>
        </p:nvCxnSpPr>
        <p:spPr>
          <a:xfrm rot="5400000">
            <a:off x="6680904" y="2034797"/>
            <a:ext cx="1244060" cy="673556"/>
          </a:xfrm>
          <a:prstGeom prst="curvedConnector3">
            <a:avLst>
              <a:gd name="adj1" fmla="val 99351"/>
            </a:avLst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21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smtClean="0">
                <a:latin typeface="Avenir Heavy" charset="0"/>
                <a:ea typeface="Avenir Heavy" charset="0"/>
                <a:cs typeface="Avenir Heavy" charset="0"/>
              </a:rPr>
              <a:t>Revelation Review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What were the dangers facing the Christians in 1</a:t>
            </a:r>
            <a:r>
              <a:rPr lang="en-US" sz="4000" baseline="30000" dirty="0" smtClean="0">
                <a:latin typeface="Avenir Book" charset="0"/>
                <a:ea typeface="Avenir Book" charset="0"/>
                <a:cs typeface="Avenir Book" charset="0"/>
              </a:rPr>
              <a:t>st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 century Asia?</a:t>
            </a: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___________</a:t>
            </a: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____________</a:t>
            </a: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11967" y="2778237"/>
            <a:ext cx="2875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Persecution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1906" y="3854623"/>
            <a:ext cx="3173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Compromise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1967" y="4892304"/>
            <a:ext cx="1921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Apathy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9858" y="2922534"/>
            <a:ext cx="3711436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The Revelation pulls back the curtain to </a:t>
            </a:r>
            <a:r>
              <a:rPr lang="en-US" sz="28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comfort</a:t>
            </a: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(God reigns, evil will fall) and </a:t>
            </a:r>
            <a:r>
              <a:rPr lang="en-US" sz="28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challenge</a:t>
            </a: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(get on the right side or else).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9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7" y="812029"/>
            <a:ext cx="8429719" cy="64008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Earthly Setting (1-3)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Jesus speaks, saints in crisis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57139" y="2537156"/>
            <a:ext cx="8429719" cy="22972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Dramatic Cycles Picturing God’s Action: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eals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(6-8)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Judgment (Saints protected)</a:t>
            </a:r>
            <a:endParaRPr lang="en-US" i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  <a:sym typeface="Wingdings"/>
            </a:endParaRP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Trumpets (8-11)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Judgment (Saints testify)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Signs (12-15)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Dragon &amp; Beast vs. Saints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Bowls (15-16)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Total wrath poured out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8075" y="1483663"/>
            <a:ext cx="8429719" cy="10230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Heavenly Setting (4-5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God reigns; His plan (accomplished by the Lamb) will be carried out</a:t>
            </a:r>
            <a:endParaRPr lang="en-US" i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71533"/>
            <a:ext cx="7886700" cy="810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Over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view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38" y="4864809"/>
            <a:ext cx="8429719" cy="1828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Final Showdowns: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Fall of Babylon (17-19)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and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Bride readies herself</a:t>
            </a:r>
            <a:endParaRPr lang="en-US" i="1" dirty="0" smtClean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  <a:sym typeface="Wingdings"/>
            </a:endParaRP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Defeat of Satan (19-20)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Christ conquers &amp; reigns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New Jerusalem (21-22)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naught unclean will enter</a:t>
            </a:r>
          </a:p>
        </p:txBody>
      </p:sp>
      <p:sp>
        <p:nvSpPr>
          <p:cNvPr id="2" name="Right Arrow 1"/>
          <p:cNvSpPr/>
          <p:nvPr/>
        </p:nvSpPr>
        <p:spPr>
          <a:xfrm>
            <a:off x="59961" y="6086007"/>
            <a:ext cx="674558" cy="54764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7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Making sense of Rev.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21-22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169233"/>
            <a:ext cx="7886700" cy="51775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u="sng" dirty="0" smtClean="0">
                <a:latin typeface="Avenir Book" charset="0"/>
                <a:ea typeface="Avenir Book" charset="0"/>
                <a:cs typeface="Avenir Book" charset="0"/>
              </a:rPr>
              <a:t>Original Readers</a:t>
            </a:r>
            <a:endParaRPr lang="en-US" sz="3600" u="sng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What promises were made to the seven churches in ch.2-3? 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  <a:sym typeface="Wingdings"/>
              </a:rPr>
              <a:t>Eat of the tree of life (2:7)</a:t>
            </a:r>
            <a:endParaRPr lang="en-US" sz="2800" i="1" dirty="0" smtClean="0">
              <a:latin typeface="Avenir Book" charset="0"/>
              <a:ea typeface="Avenir Book" charset="0"/>
              <a:cs typeface="Avenir Book" charset="0"/>
              <a:sym typeface="Wingdings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C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rown 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of 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life, not hurt by 2</a:t>
            </a:r>
            <a:r>
              <a:rPr lang="en-US" sz="2800" baseline="30000" dirty="0" smtClean="0">
                <a:latin typeface="Avenir Book" charset="0"/>
                <a:ea typeface="Avenir Book" charset="0"/>
                <a:cs typeface="Avenir Book" charset="0"/>
              </a:rPr>
              <a:t>nd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 death (10-11)</a:t>
            </a:r>
            <a:endParaRPr lang="en-US" sz="28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  <a:sym typeface="Wingdings"/>
              </a:rPr>
              <a:t>Hidden manna, white 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  <a:sym typeface="Wingdings"/>
              </a:rPr>
              <a:t>stone, new name (17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  <a:sym typeface="Wingdings"/>
              </a:rPr>
              <a:t>)</a:t>
            </a:r>
            <a:endParaRPr lang="en-US" sz="28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Authority 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over 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the nations; morning star 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(27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)</a:t>
            </a:r>
            <a:endParaRPr lang="en-US" sz="28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Clothed in white; name not blotted (3:5)</a:t>
            </a:r>
            <a:endParaRPr lang="en-US" sz="28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Pillar in the temple of God; new name 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(12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Grant him to sit on my throne 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(21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738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22:6-21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334127"/>
            <a:ext cx="7886700" cy="477281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Read (listen to) the conclusion.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is the final note(s) sounded in this symphony? 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does that say about the book?</a:t>
            </a:r>
            <a:endParaRPr lang="en-US" sz="4400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Rev.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22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:6-21 -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Closer Look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019333"/>
            <a:ext cx="7886700" cy="56363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These words are faithful &amp; true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(6) </a:t>
            </a:r>
            <a:endParaRPr lang="en-US" sz="35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Faithful Witness (13,16,20; see 1:5,8)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chain of revelation (6,8,16; see 1:1-3)</a:t>
            </a:r>
            <a:endParaRPr lang="en-US" sz="32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I am coming soon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(7,10-11,12,17,20)</a:t>
            </a:r>
            <a:endParaRPr lang="en-US" sz="3200" i="1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immediacy (10-11; “thief in the night”)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invitation (17; see Isaiah 55:1-3)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Keep the words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(7,9,12,14-15,18-19)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Coming with recompense (12-13)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Grace (21), cleansing (14), and living water for the thirsty (17)</a:t>
            </a:r>
            <a:endParaRPr lang="en-US" sz="3200" dirty="0" smtClean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Reflections 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22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3908"/>
            <a:ext cx="7886700" cy="45420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How </a:t>
            </a:r>
            <a:r>
              <a:rPr lang="en-US" sz="4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do we “keep the words” of the Book of Revelation?</a:t>
            </a:r>
            <a:endParaRPr lang="en-US" sz="4800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0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10712</TotalTime>
  <Words>469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Avenir Book</vt:lpstr>
      <vt:lpstr>Avenir Heavy</vt:lpstr>
      <vt:lpstr>Avenir Light</vt:lpstr>
      <vt:lpstr>Avenir Roman</vt:lpstr>
      <vt:lpstr>Calibri</vt:lpstr>
      <vt:lpstr>Calibri Light</vt:lpstr>
      <vt:lpstr>Wingdings</vt:lpstr>
      <vt:lpstr>Arial</vt:lpstr>
      <vt:lpstr>Office Theme</vt:lpstr>
      <vt:lpstr>The Revelation</vt:lpstr>
      <vt:lpstr>Revelation Review</vt:lpstr>
      <vt:lpstr>How should we interpret Revelation?</vt:lpstr>
      <vt:lpstr>Revelation Review</vt:lpstr>
      <vt:lpstr>PowerPoint Presentation</vt:lpstr>
      <vt:lpstr>Making sense of Rev. 21-22</vt:lpstr>
      <vt:lpstr>Revelation 22:6-21</vt:lpstr>
      <vt:lpstr>Rev. 22:6-21 - Closer Look</vt:lpstr>
      <vt:lpstr>Reflections on Revelation 22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326</cp:revision>
  <cp:lastPrinted>2023-05-28T02:46:40Z</cp:lastPrinted>
  <dcterms:created xsi:type="dcterms:W3CDTF">2023-03-07T17:15:06Z</dcterms:created>
  <dcterms:modified xsi:type="dcterms:W3CDTF">2023-05-31T21:35:37Z</dcterms:modified>
</cp:coreProperties>
</file>