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0" r:id="rId5"/>
    <p:sldId id="261" r:id="rId6"/>
    <p:sldId id="262" r:id="rId7"/>
    <p:sldId id="263" r:id="rId8"/>
    <p:sldId id="264" r:id="rId9"/>
    <p:sldId id="266"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78" d="100"/>
          <a:sy n="78" d="100"/>
        </p:scale>
        <p:origin x="13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A7859F-7BB6-F246-BEE6-0DC5B91723B7}"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A527A-DC8E-A54F-885A-81227871FE0B}" type="slidenum">
              <a:rPr lang="en-US" smtClean="0"/>
              <a:t>‹#›</a:t>
            </a:fld>
            <a:endParaRPr lang="en-US"/>
          </a:p>
        </p:txBody>
      </p:sp>
    </p:spTree>
    <p:extLst>
      <p:ext uri="{BB962C8B-B14F-4D97-AF65-F5344CB8AC3E}">
        <p14:creationId xmlns:p14="http://schemas.microsoft.com/office/powerpoint/2010/main" val="599888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A7859F-7BB6-F246-BEE6-0DC5B91723B7}"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A527A-DC8E-A54F-885A-81227871FE0B}" type="slidenum">
              <a:rPr lang="en-US" smtClean="0"/>
              <a:t>‹#›</a:t>
            </a:fld>
            <a:endParaRPr lang="en-US"/>
          </a:p>
        </p:txBody>
      </p:sp>
    </p:spTree>
    <p:extLst>
      <p:ext uri="{BB962C8B-B14F-4D97-AF65-F5344CB8AC3E}">
        <p14:creationId xmlns:p14="http://schemas.microsoft.com/office/powerpoint/2010/main" val="1335408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A7859F-7BB6-F246-BEE6-0DC5B91723B7}"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A527A-DC8E-A54F-885A-81227871FE0B}" type="slidenum">
              <a:rPr lang="en-US" smtClean="0"/>
              <a:t>‹#›</a:t>
            </a:fld>
            <a:endParaRPr lang="en-US"/>
          </a:p>
        </p:txBody>
      </p:sp>
    </p:spTree>
    <p:extLst>
      <p:ext uri="{BB962C8B-B14F-4D97-AF65-F5344CB8AC3E}">
        <p14:creationId xmlns:p14="http://schemas.microsoft.com/office/powerpoint/2010/main" val="586449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A7859F-7BB6-F246-BEE6-0DC5B91723B7}"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A527A-DC8E-A54F-885A-81227871FE0B}" type="slidenum">
              <a:rPr lang="en-US" smtClean="0"/>
              <a:t>‹#›</a:t>
            </a:fld>
            <a:endParaRPr lang="en-US"/>
          </a:p>
        </p:txBody>
      </p:sp>
    </p:spTree>
    <p:extLst>
      <p:ext uri="{BB962C8B-B14F-4D97-AF65-F5344CB8AC3E}">
        <p14:creationId xmlns:p14="http://schemas.microsoft.com/office/powerpoint/2010/main" val="2496914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A7859F-7BB6-F246-BEE6-0DC5B91723B7}"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A527A-DC8E-A54F-885A-81227871FE0B}" type="slidenum">
              <a:rPr lang="en-US" smtClean="0"/>
              <a:t>‹#›</a:t>
            </a:fld>
            <a:endParaRPr lang="en-US"/>
          </a:p>
        </p:txBody>
      </p:sp>
    </p:spTree>
    <p:extLst>
      <p:ext uri="{BB962C8B-B14F-4D97-AF65-F5344CB8AC3E}">
        <p14:creationId xmlns:p14="http://schemas.microsoft.com/office/powerpoint/2010/main" val="809124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A7859F-7BB6-F246-BEE6-0DC5B91723B7}" type="datetimeFigureOut">
              <a:rPr lang="en-US" smtClean="0"/>
              <a:t>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A527A-DC8E-A54F-885A-81227871FE0B}" type="slidenum">
              <a:rPr lang="en-US" smtClean="0"/>
              <a:t>‹#›</a:t>
            </a:fld>
            <a:endParaRPr lang="en-US"/>
          </a:p>
        </p:txBody>
      </p:sp>
    </p:spTree>
    <p:extLst>
      <p:ext uri="{BB962C8B-B14F-4D97-AF65-F5344CB8AC3E}">
        <p14:creationId xmlns:p14="http://schemas.microsoft.com/office/powerpoint/2010/main" val="991480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A7859F-7BB6-F246-BEE6-0DC5B91723B7}" type="datetimeFigureOut">
              <a:rPr lang="en-US" smtClean="0"/>
              <a:t>5/7/2023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CA527A-DC8E-A54F-885A-81227871FE0B}" type="slidenum">
              <a:rPr lang="en-US" smtClean="0"/>
              <a:t>‹#›</a:t>
            </a:fld>
            <a:endParaRPr lang="en-US"/>
          </a:p>
        </p:txBody>
      </p:sp>
    </p:spTree>
    <p:extLst>
      <p:ext uri="{BB962C8B-B14F-4D97-AF65-F5344CB8AC3E}">
        <p14:creationId xmlns:p14="http://schemas.microsoft.com/office/powerpoint/2010/main" val="3906221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A7859F-7BB6-F246-BEE6-0DC5B91723B7}"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CA527A-DC8E-A54F-885A-81227871FE0B}" type="slidenum">
              <a:rPr lang="en-US" smtClean="0"/>
              <a:t>‹#›</a:t>
            </a:fld>
            <a:endParaRPr lang="en-US"/>
          </a:p>
        </p:txBody>
      </p:sp>
    </p:spTree>
    <p:extLst>
      <p:ext uri="{BB962C8B-B14F-4D97-AF65-F5344CB8AC3E}">
        <p14:creationId xmlns:p14="http://schemas.microsoft.com/office/powerpoint/2010/main" val="179728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7859F-7BB6-F246-BEE6-0DC5B91723B7}" type="datetimeFigureOut">
              <a:rPr lang="en-US" smtClean="0"/>
              <a:t>5/7/2023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CA527A-DC8E-A54F-885A-81227871FE0B}" type="slidenum">
              <a:rPr lang="en-US" smtClean="0"/>
              <a:t>‹#›</a:t>
            </a:fld>
            <a:endParaRPr lang="en-US"/>
          </a:p>
        </p:txBody>
      </p:sp>
    </p:spTree>
    <p:extLst>
      <p:ext uri="{BB962C8B-B14F-4D97-AF65-F5344CB8AC3E}">
        <p14:creationId xmlns:p14="http://schemas.microsoft.com/office/powerpoint/2010/main" val="948286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A7859F-7BB6-F246-BEE6-0DC5B91723B7}" type="datetimeFigureOut">
              <a:rPr lang="en-US" smtClean="0"/>
              <a:t>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A527A-DC8E-A54F-885A-81227871FE0B}" type="slidenum">
              <a:rPr lang="en-US" smtClean="0"/>
              <a:t>‹#›</a:t>
            </a:fld>
            <a:endParaRPr lang="en-US"/>
          </a:p>
        </p:txBody>
      </p:sp>
    </p:spTree>
    <p:extLst>
      <p:ext uri="{BB962C8B-B14F-4D97-AF65-F5344CB8AC3E}">
        <p14:creationId xmlns:p14="http://schemas.microsoft.com/office/powerpoint/2010/main" val="2181100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A7859F-7BB6-F246-BEE6-0DC5B91723B7}" type="datetimeFigureOut">
              <a:rPr lang="en-US" smtClean="0"/>
              <a:t>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A527A-DC8E-A54F-885A-81227871FE0B}" type="slidenum">
              <a:rPr lang="en-US" smtClean="0"/>
              <a:t>‹#›</a:t>
            </a:fld>
            <a:endParaRPr lang="en-US"/>
          </a:p>
        </p:txBody>
      </p:sp>
    </p:spTree>
    <p:extLst>
      <p:ext uri="{BB962C8B-B14F-4D97-AF65-F5344CB8AC3E}">
        <p14:creationId xmlns:p14="http://schemas.microsoft.com/office/powerpoint/2010/main" val="1939525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7859F-7BB6-F246-BEE6-0DC5B91723B7}" type="datetimeFigureOut">
              <a:rPr lang="en-US" smtClean="0"/>
              <a:t>5/7/2023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A527A-DC8E-A54F-885A-81227871FE0B}" type="slidenum">
              <a:rPr lang="en-US" smtClean="0"/>
              <a:t>‹#›</a:t>
            </a:fld>
            <a:endParaRPr lang="en-US"/>
          </a:p>
        </p:txBody>
      </p:sp>
    </p:spTree>
    <p:extLst>
      <p:ext uri="{BB962C8B-B14F-4D97-AF65-F5344CB8AC3E}">
        <p14:creationId xmlns:p14="http://schemas.microsoft.com/office/powerpoint/2010/main" val="492628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screenshot, font, graphics, graphic design&#10;&#10;Description automatically generated">
            <a:extLst>
              <a:ext uri="{FF2B5EF4-FFF2-40B4-BE49-F238E27FC236}">
                <a16:creationId xmlns:a16="http://schemas.microsoft.com/office/drawing/2014/main" id="{3EC6B83D-009D-040B-295C-6FB7DE03C641}"/>
              </a:ext>
            </a:extLst>
          </p:cNvPr>
          <p:cNvPicPr>
            <a:picLocks noChangeAspect="1"/>
          </p:cNvPicPr>
          <p:nvPr/>
        </p:nvPicPr>
        <p:blipFill rotWithShape="1">
          <a:blip r:embed="rId2"/>
          <a:srcRect l="21376" r="26948"/>
          <a:stretch/>
        </p:blipFill>
        <p:spPr>
          <a:xfrm>
            <a:off x="20" y="1282"/>
            <a:ext cx="9143980" cy="6856718"/>
          </a:xfrm>
          <a:prstGeom prst="rect">
            <a:avLst/>
          </a:prstGeom>
        </p:spPr>
      </p:pic>
      <p:sp>
        <p:nvSpPr>
          <p:cNvPr id="6" name="TextBox 5">
            <a:extLst>
              <a:ext uri="{FF2B5EF4-FFF2-40B4-BE49-F238E27FC236}">
                <a16:creationId xmlns:a16="http://schemas.microsoft.com/office/drawing/2014/main" id="{1E4FFE95-C83F-A37A-C837-BC8604061BED}"/>
              </a:ext>
            </a:extLst>
          </p:cNvPr>
          <p:cNvSpPr txBox="1"/>
          <p:nvPr/>
        </p:nvSpPr>
        <p:spPr>
          <a:xfrm>
            <a:off x="998483" y="5675587"/>
            <a:ext cx="7504386" cy="769441"/>
          </a:xfrm>
          <a:prstGeom prst="rect">
            <a:avLst/>
          </a:prstGeom>
          <a:noFill/>
        </p:spPr>
        <p:txBody>
          <a:bodyPr wrap="square" rtlCol="0">
            <a:spAutoFit/>
          </a:bodyPr>
          <a:lstStyle/>
          <a:p>
            <a:pPr algn="ctr"/>
            <a:r>
              <a:rPr lang="en-US" sz="4400" dirty="0">
                <a:solidFill>
                  <a:schemeClr val="bg1"/>
                </a:solidFill>
                <a:latin typeface="Verdana" panose="020B0604030504040204" pitchFamily="34" charset="0"/>
                <a:ea typeface="Verdana" panose="020B0604030504040204" pitchFamily="34" charset="0"/>
                <a:cs typeface="Verdana" panose="020B0604030504040204" pitchFamily="34" charset="0"/>
              </a:rPr>
              <a:t>1 Kings 2:1-4</a:t>
            </a:r>
          </a:p>
        </p:txBody>
      </p:sp>
    </p:spTree>
    <p:extLst>
      <p:ext uri="{BB962C8B-B14F-4D97-AF65-F5344CB8AC3E}">
        <p14:creationId xmlns:p14="http://schemas.microsoft.com/office/powerpoint/2010/main" val="906396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1CF58E-FF22-186B-521C-922E6445059A}"/>
              </a:ext>
            </a:extLst>
          </p:cNvPr>
          <p:cNvSpPr>
            <a:spLocks noGrp="1"/>
          </p:cNvSpPr>
          <p:nvPr>
            <p:ph idx="1"/>
          </p:nvPr>
        </p:nvSpPr>
        <p:spPr>
          <a:xfrm>
            <a:off x="147145" y="115614"/>
            <a:ext cx="8860221" cy="6663558"/>
          </a:xfrm>
        </p:spPr>
        <p:txBody>
          <a:bodyPr/>
          <a:lstStyle/>
          <a:p>
            <a:pPr marL="0" marR="0" indent="0" algn="ctr">
              <a:spcBef>
                <a:spcPts val="0"/>
              </a:spcBef>
              <a:spcAft>
                <a:spcPts val="0"/>
              </a:spcAft>
              <a:buNone/>
            </a:pPr>
            <a:r>
              <a:rPr lang="en-US" sz="3600" b="1" kern="1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Our lives are filled with    Defining </a:t>
            </a:r>
            <a:r>
              <a:rPr lang="en-US" sz="3600" b="1" kern="100" dirty="0">
                <a:solidFill>
                  <a:schemeClr val="accent1"/>
                </a:solidFill>
                <a:latin typeface="Verdana" panose="020B0604030504040204" pitchFamily="34" charset="0"/>
                <a:ea typeface="Verdana" panose="020B0604030504040204" pitchFamily="34" charset="0"/>
                <a:cs typeface="Verdana" panose="020B0604030504040204" pitchFamily="34" charset="0"/>
              </a:rPr>
              <a:t>M</a:t>
            </a:r>
            <a:r>
              <a:rPr lang="en-US" sz="3600" b="1" kern="1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oments:</a:t>
            </a:r>
          </a:p>
          <a:p>
            <a:pPr marL="0" marR="0" indent="0">
              <a:spcBef>
                <a:spcPts val="0"/>
              </a:spcBef>
              <a:spcAft>
                <a:spcPts val="0"/>
              </a:spcAft>
              <a:buNone/>
            </a:pPr>
            <a:r>
              <a:rPr lang="en-US" sz="3600" kern="100" dirty="0">
                <a:effectLst/>
                <a:latin typeface="Verdana" panose="020B0604030504040204" pitchFamily="34" charset="0"/>
                <a:ea typeface="Verdana" panose="020B0604030504040204" pitchFamily="34" charset="0"/>
                <a:cs typeface="Verdana" panose="020B0604030504040204" pitchFamily="34" charset="0"/>
              </a:rPr>
              <a:t> </a:t>
            </a:r>
          </a:p>
          <a:p>
            <a:pPr marL="0" marR="0" lvl="0" indent="0">
              <a:spcBef>
                <a:spcPts val="0"/>
              </a:spcBef>
              <a:spcAft>
                <a:spcPts val="0"/>
              </a:spcAft>
              <a:buNone/>
            </a:pPr>
            <a:r>
              <a:rPr lang="en-US" sz="3200" kern="100" dirty="0">
                <a:effectLst/>
                <a:latin typeface="Verdana" panose="020B0604030504040204" pitchFamily="34" charset="0"/>
                <a:ea typeface="Verdana" panose="020B0604030504040204" pitchFamily="34" charset="0"/>
                <a:cs typeface="Verdana" panose="020B0604030504040204" pitchFamily="34" charset="0"/>
              </a:rPr>
              <a:t>The moment we decide to become a Christian.</a:t>
            </a:r>
          </a:p>
          <a:p>
            <a:pPr marL="0" marR="0" indent="0">
              <a:spcBef>
                <a:spcPts val="0"/>
              </a:spcBef>
              <a:spcAft>
                <a:spcPts val="0"/>
              </a:spcAft>
              <a:buNone/>
            </a:pPr>
            <a:r>
              <a:rPr lang="en-US" sz="3200" kern="100" dirty="0">
                <a:effectLst/>
                <a:latin typeface="Verdana" panose="020B0604030504040204" pitchFamily="34" charset="0"/>
                <a:ea typeface="Verdana" panose="020B0604030504040204" pitchFamily="34" charset="0"/>
                <a:cs typeface="Verdana" panose="020B0604030504040204" pitchFamily="34" charset="0"/>
              </a:rPr>
              <a:t> </a:t>
            </a:r>
          </a:p>
          <a:p>
            <a:pPr marL="0" marR="0" lvl="0" indent="0">
              <a:spcBef>
                <a:spcPts val="0"/>
              </a:spcBef>
              <a:spcAft>
                <a:spcPts val="0"/>
              </a:spcAft>
              <a:buNone/>
            </a:pPr>
            <a:r>
              <a:rPr lang="en-US" sz="3200" kern="100" dirty="0">
                <a:effectLst/>
                <a:latin typeface="Verdana" panose="020B0604030504040204" pitchFamily="34" charset="0"/>
                <a:ea typeface="Verdana" panose="020B0604030504040204" pitchFamily="34" charset="0"/>
                <a:cs typeface="Verdana" panose="020B0604030504040204" pitchFamily="34" charset="0"/>
              </a:rPr>
              <a:t>The moment we realize that we have met our future spouse.</a:t>
            </a:r>
          </a:p>
          <a:p>
            <a:pPr marL="0" marR="0" indent="0">
              <a:spcBef>
                <a:spcPts val="0"/>
              </a:spcBef>
              <a:spcAft>
                <a:spcPts val="0"/>
              </a:spcAft>
              <a:buNone/>
            </a:pPr>
            <a:r>
              <a:rPr lang="en-US" sz="3200" kern="100" dirty="0">
                <a:effectLst/>
                <a:latin typeface="Verdana" panose="020B0604030504040204" pitchFamily="34" charset="0"/>
                <a:ea typeface="Verdana" panose="020B0604030504040204" pitchFamily="34" charset="0"/>
                <a:cs typeface="Verdana" panose="020B0604030504040204" pitchFamily="34" charset="0"/>
              </a:rPr>
              <a:t> </a:t>
            </a:r>
          </a:p>
          <a:p>
            <a:pPr marL="0" marR="0" lvl="0" indent="0">
              <a:spcBef>
                <a:spcPts val="0"/>
              </a:spcBef>
              <a:spcAft>
                <a:spcPts val="0"/>
              </a:spcAft>
              <a:buNone/>
            </a:pPr>
            <a:r>
              <a:rPr lang="en-US" sz="3200" kern="100" dirty="0">
                <a:effectLst/>
                <a:latin typeface="Verdana" panose="020B0604030504040204" pitchFamily="34" charset="0"/>
                <a:ea typeface="Verdana" panose="020B0604030504040204" pitchFamily="34" charset="0"/>
                <a:cs typeface="Verdana" panose="020B0604030504040204" pitchFamily="34" charset="0"/>
              </a:rPr>
              <a:t>The happy occasion when our first child is born.</a:t>
            </a:r>
          </a:p>
          <a:p>
            <a:pPr marL="0" marR="0" indent="0">
              <a:spcBef>
                <a:spcPts val="0"/>
              </a:spcBef>
              <a:spcAft>
                <a:spcPts val="0"/>
              </a:spcAft>
              <a:buNone/>
            </a:pPr>
            <a:r>
              <a:rPr lang="en-US" sz="3200" kern="100" dirty="0">
                <a:effectLst/>
                <a:latin typeface="Verdana" panose="020B0604030504040204" pitchFamily="34" charset="0"/>
                <a:ea typeface="Verdana" panose="020B0604030504040204" pitchFamily="34" charset="0"/>
                <a:cs typeface="Verdana" panose="020B0604030504040204" pitchFamily="34" charset="0"/>
              </a:rPr>
              <a:t> </a:t>
            </a:r>
          </a:p>
          <a:p>
            <a:pPr marL="0" marR="0" lvl="0" indent="0">
              <a:spcBef>
                <a:spcPts val="0"/>
              </a:spcBef>
              <a:spcAft>
                <a:spcPts val="0"/>
              </a:spcAft>
              <a:buNone/>
            </a:pPr>
            <a:r>
              <a:rPr lang="en-US" sz="3200" kern="100" dirty="0">
                <a:effectLst/>
                <a:latin typeface="Verdana" panose="020B0604030504040204" pitchFamily="34" charset="0"/>
                <a:ea typeface="Verdana" panose="020B0604030504040204" pitchFamily="34" charset="0"/>
                <a:cs typeface="Verdana" panose="020B0604030504040204" pitchFamily="34" charset="0"/>
              </a:rPr>
              <a:t>The day of our retirement.</a:t>
            </a:r>
          </a:p>
          <a:p>
            <a:pPr marL="0" indent="0">
              <a:buNone/>
            </a:pPr>
            <a:endParaRPr lang="en-US" dirty="0"/>
          </a:p>
        </p:txBody>
      </p:sp>
    </p:spTree>
    <p:extLst>
      <p:ext uri="{BB962C8B-B14F-4D97-AF65-F5344CB8AC3E}">
        <p14:creationId xmlns:p14="http://schemas.microsoft.com/office/powerpoint/2010/main" val="8318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1CF58E-FF22-186B-521C-922E6445059A}"/>
              </a:ext>
            </a:extLst>
          </p:cNvPr>
          <p:cNvSpPr>
            <a:spLocks noGrp="1"/>
          </p:cNvSpPr>
          <p:nvPr>
            <p:ph idx="1"/>
          </p:nvPr>
        </p:nvSpPr>
        <p:spPr>
          <a:xfrm>
            <a:off x="147145" y="115614"/>
            <a:ext cx="8860221" cy="6663558"/>
          </a:xfrm>
        </p:spPr>
        <p:txBody>
          <a:bodyPr>
            <a:noAutofit/>
          </a:bodyPr>
          <a:lstStyle/>
          <a:p>
            <a:pPr marL="0" indent="0">
              <a:buNone/>
            </a:pPr>
            <a:r>
              <a:rPr lang="en-US" sz="3000" dirty="0">
                <a:latin typeface="Verdana" panose="020B0604030504040204" pitchFamily="34" charset="0"/>
                <a:ea typeface="Verdana" panose="020B0604030504040204" pitchFamily="34" charset="0"/>
                <a:cs typeface="Verdana" panose="020B0604030504040204" pitchFamily="34" charset="0"/>
              </a:rPr>
              <a:t>When David's time to die drew near, he commanded Solomon his son, saying, “I am about to go the way of all the earth. Be strong, and show yourself a man, and keep the charge of the LORD your God, walking in his ways and keeping his statutes, his commandments, his rules, and his testimonies, as it is written in the Law of Moses, that you may prosper in all that you do and wherever you turn, that the LORD may establish his word that he spoke concerning me, saying, ‘If your sons pay close attention to their way, to walk before me in faithfulness with all their heart and with all their soul, you shall not lack a man on the throne of Israel.’ (1 Kings 2:1-4)</a:t>
            </a:r>
          </a:p>
        </p:txBody>
      </p:sp>
    </p:spTree>
    <p:extLst>
      <p:ext uri="{BB962C8B-B14F-4D97-AF65-F5344CB8AC3E}">
        <p14:creationId xmlns:p14="http://schemas.microsoft.com/office/powerpoint/2010/main" val="3009867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1CF58E-FF22-186B-521C-922E6445059A}"/>
              </a:ext>
            </a:extLst>
          </p:cNvPr>
          <p:cNvSpPr>
            <a:spLocks noGrp="1"/>
          </p:cNvSpPr>
          <p:nvPr>
            <p:ph idx="1"/>
          </p:nvPr>
        </p:nvSpPr>
        <p:spPr>
          <a:xfrm>
            <a:off x="147145" y="115614"/>
            <a:ext cx="8860221" cy="6663558"/>
          </a:xfrm>
        </p:spPr>
        <p:txBody>
          <a:bodyPr/>
          <a:lstStyle/>
          <a:p>
            <a:pPr marL="342900" indent="-342900">
              <a:buAutoNum type="arabicPeriod"/>
            </a:pPr>
            <a:r>
              <a:rPr lang="en-US" sz="3200" b="1" kern="100" dirty="0">
                <a:effectLst/>
                <a:latin typeface="Verdana" panose="020B0604030504040204" pitchFamily="34" charset="0"/>
                <a:ea typeface="Verdana" panose="020B0604030504040204" pitchFamily="34" charset="0"/>
                <a:cs typeface="Verdana" panose="020B0604030504040204" pitchFamily="34" charset="0"/>
              </a:rPr>
              <a:t>Time to GROW UP (Vs.2)</a:t>
            </a:r>
          </a:p>
          <a:p>
            <a:pPr marL="0" indent="0">
              <a:buNone/>
            </a:pPr>
            <a:r>
              <a:rPr lang="en-US" sz="3200" kern="1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“I am about to go the way of all the earth. Be strong, and show yourself a man,”</a:t>
            </a:r>
          </a:p>
          <a:p>
            <a:pPr marL="0" indent="0">
              <a:buNone/>
            </a:pPr>
            <a:endParaRPr lang="en-US" sz="3200" b="1" kern="100" dirty="0">
              <a:effectLst/>
              <a:latin typeface="Verdana" panose="020B0604030504040204" pitchFamily="34" charset="0"/>
              <a:ea typeface="Calibri" panose="020F0502020204030204" pitchFamily="34" charset="0"/>
              <a:cs typeface="Times New Roman" panose="02020603050405020304" pitchFamily="18" charset="0"/>
            </a:endParaRPr>
          </a:p>
          <a:p>
            <a:pPr marL="0" indent="0">
              <a:buNone/>
            </a:pPr>
            <a:r>
              <a:rPr lang="en-US" sz="3200" b="1" kern="100" dirty="0">
                <a:effectLst/>
                <a:latin typeface="Verdana" panose="020B0604030504040204" pitchFamily="34" charset="0"/>
                <a:ea typeface="Calibri" panose="020F0502020204030204" pitchFamily="34" charset="0"/>
                <a:cs typeface="Times New Roman" panose="02020603050405020304" pitchFamily="18" charset="0"/>
              </a:rPr>
              <a:t>2. OBEY THE LORD (VS 3) </a:t>
            </a:r>
          </a:p>
          <a:p>
            <a:pPr marL="0" indent="0">
              <a:buNone/>
            </a:pPr>
            <a:r>
              <a:rPr lang="en-US" sz="3200" kern="100" dirty="0">
                <a:solidFill>
                  <a:schemeClr val="accent1"/>
                </a:solidFill>
                <a:effectLst/>
                <a:latin typeface="Verdana" panose="020B0604030504040204" pitchFamily="34" charset="0"/>
                <a:ea typeface="Calibri" panose="020F0502020204030204" pitchFamily="34" charset="0"/>
                <a:cs typeface="Times New Roman" panose="02020603050405020304" pitchFamily="18" charset="0"/>
              </a:rPr>
              <a:t>“...and keep the charge of the LORD your God, walking in his ways and keeping his statutes, his commandments, his rules, and his testimonies, as it is written in the Law of Moses, that you may prosper in all that you do and wherever you turn,”</a:t>
            </a:r>
            <a:endParaRPr lang="en-US" sz="32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21918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1CF58E-FF22-186B-521C-922E6445059A}"/>
              </a:ext>
            </a:extLst>
          </p:cNvPr>
          <p:cNvSpPr>
            <a:spLocks noGrp="1"/>
          </p:cNvSpPr>
          <p:nvPr>
            <p:ph idx="1"/>
          </p:nvPr>
        </p:nvSpPr>
        <p:spPr>
          <a:xfrm>
            <a:off x="147145" y="115614"/>
            <a:ext cx="8860221" cy="6663558"/>
          </a:xfrm>
        </p:spPr>
        <p:txBody>
          <a:bodyPr>
            <a:normAutofit/>
          </a:bodyPr>
          <a:lstStyle/>
          <a:p>
            <a:pPr marL="0" marR="0" indent="0" algn="ctr">
              <a:spcBef>
                <a:spcPts val="0"/>
              </a:spcBef>
              <a:spcAft>
                <a:spcPts val="0"/>
              </a:spcAft>
              <a:buNone/>
            </a:pPr>
            <a:r>
              <a:rPr lang="en-US" sz="3600" b="1" kern="1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You can't put it off!</a:t>
            </a:r>
          </a:p>
          <a:p>
            <a:pPr marL="0" marR="0" indent="0">
              <a:spcBef>
                <a:spcPts val="0"/>
              </a:spcBef>
              <a:spcAft>
                <a:spcPts val="0"/>
              </a:spcAft>
              <a:buNone/>
            </a:pPr>
            <a:r>
              <a:rPr lang="en-US" sz="3200" kern="100" dirty="0">
                <a:effectLst/>
                <a:latin typeface="Verdana" panose="020B0604030504040204" pitchFamily="34" charset="0"/>
                <a:ea typeface="Verdana" panose="020B0604030504040204" pitchFamily="34" charset="0"/>
                <a:cs typeface="Verdana" panose="020B0604030504040204" pitchFamily="34" charset="0"/>
              </a:rPr>
              <a:t> </a:t>
            </a:r>
          </a:p>
          <a:p>
            <a:pPr marL="0" indent="0">
              <a:spcBef>
                <a:spcPts val="0"/>
              </a:spcBef>
              <a:buNone/>
            </a:pPr>
            <a:r>
              <a:rPr lang="en-US" sz="3200" kern="100" dirty="0">
                <a:effectLst/>
                <a:latin typeface="Verdana" panose="020B0604030504040204" pitchFamily="34" charset="0"/>
                <a:ea typeface="Verdana" panose="020B0604030504040204" pitchFamily="34" charset="0"/>
                <a:cs typeface="Verdana" panose="020B0604030504040204" pitchFamily="34" charset="0"/>
              </a:rPr>
              <a:t>I'll start serving the Lord later, </a:t>
            </a:r>
          </a:p>
          <a:p>
            <a:pPr marR="0" indent="0">
              <a:spcBef>
                <a:spcPts val="0"/>
              </a:spcBef>
              <a:spcAft>
                <a:spcPts val="0"/>
              </a:spcAft>
              <a:buNone/>
            </a:pPr>
            <a:r>
              <a:rPr lang="en-US" sz="3200" kern="100" dirty="0">
                <a:effectLst/>
                <a:latin typeface="Verdana" panose="020B0604030504040204" pitchFamily="34" charset="0"/>
                <a:ea typeface="Verdana" panose="020B0604030504040204" pitchFamily="34" charset="0"/>
                <a:cs typeface="Verdana" panose="020B0604030504040204" pitchFamily="34" charset="0"/>
              </a:rPr>
              <a:t> </a:t>
            </a:r>
          </a:p>
          <a:p>
            <a:pPr marL="0" marR="0" lvl="0" indent="0">
              <a:spcBef>
                <a:spcPts val="0"/>
              </a:spcBef>
              <a:spcAft>
                <a:spcPts val="0"/>
              </a:spcAft>
              <a:buNone/>
            </a:pPr>
            <a:r>
              <a:rPr lang="en-US" sz="3200" kern="100" dirty="0">
                <a:effectLst/>
                <a:latin typeface="Verdana" panose="020B0604030504040204" pitchFamily="34" charset="0"/>
                <a:ea typeface="Verdana" panose="020B0604030504040204" pitchFamily="34" charset="0"/>
                <a:cs typeface="Verdana" panose="020B0604030504040204" pitchFamily="34" charset="0"/>
              </a:rPr>
              <a:t>I'll get involved later, </a:t>
            </a:r>
          </a:p>
          <a:p>
            <a:pPr marL="0" marR="0" indent="0">
              <a:spcBef>
                <a:spcPts val="0"/>
              </a:spcBef>
              <a:spcAft>
                <a:spcPts val="0"/>
              </a:spcAft>
              <a:buNone/>
            </a:pPr>
            <a:r>
              <a:rPr lang="en-US" sz="3200" kern="100" dirty="0">
                <a:effectLst/>
                <a:latin typeface="Verdana" panose="020B0604030504040204" pitchFamily="34" charset="0"/>
                <a:ea typeface="Verdana" panose="020B0604030504040204" pitchFamily="34" charset="0"/>
                <a:cs typeface="Verdana" panose="020B0604030504040204" pitchFamily="34" charset="0"/>
              </a:rPr>
              <a:t> </a:t>
            </a:r>
          </a:p>
          <a:p>
            <a:pPr marL="0" marR="0" lvl="0" indent="0">
              <a:spcBef>
                <a:spcPts val="0"/>
              </a:spcBef>
              <a:spcAft>
                <a:spcPts val="0"/>
              </a:spcAft>
              <a:buNone/>
            </a:pPr>
            <a:r>
              <a:rPr lang="en-US" sz="3200" kern="100" dirty="0">
                <a:effectLst/>
                <a:latin typeface="Verdana" panose="020B0604030504040204" pitchFamily="34" charset="0"/>
                <a:ea typeface="Verdana" panose="020B0604030504040204" pitchFamily="34" charset="0"/>
                <a:cs typeface="Verdana" panose="020B0604030504040204" pitchFamily="34" charset="0"/>
              </a:rPr>
              <a:t>I'll become more spiritual when I'm older.</a:t>
            </a:r>
          </a:p>
          <a:p>
            <a:pPr marL="0" indent="0">
              <a:spcBef>
                <a:spcPts val="0"/>
              </a:spcBef>
              <a:buNone/>
            </a:pPr>
            <a:endParaRPr lang="en-US" b="1" dirty="0"/>
          </a:p>
          <a:p>
            <a:pPr marL="0" indent="0">
              <a:spcBef>
                <a:spcPts val="0"/>
              </a:spcBef>
              <a:buNone/>
            </a:pPr>
            <a:r>
              <a:rPr lang="en-US" sz="3200" b="1" dirty="0">
                <a:latin typeface="Verdana" panose="020B0604030504040204" pitchFamily="34" charset="0"/>
                <a:ea typeface="Verdana" panose="020B0604030504040204" pitchFamily="34" charset="0"/>
                <a:cs typeface="Verdana" panose="020B0604030504040204" pitchFamily="34" charset="0"/>
              </a:rPr>
              <a:t>3. TEACH YOUR CHILDREN (VS 4)</a:t>
            </a:r>
            <a:endParaRPr lang="en-US" sz="3200" dirty="0">
              <a:latin typeface="Verdana" panose="020B0604030504040204" pitchFamily="34" charset="0"/>
              <a:ea typeface="Verdana" panose="020B0604030504040204" pitchFamily="34" charset="0"/>
              <a:cs typeface="Verdana" panose="020B0604030504040204" pitchFamily="34" charset="0"/>
            </a:endParaRPr>
          </a:p>
          <a:p>
            <a:pPr marL="0" marR="0" lvl="0" indent="0">
              <a:spcBef>
                <a:spcPts val="0"/>
              </a:spcBef>
              <a:spcAft>
                <a:spcPts val="0"/>
              </a:spcAft>
              <a:buNone/>
            </a:pPr>
            <a:r>
              <a:rPr lang="en-US" kern="100" dirty="0">
                <a:solidFill>
                  <a:schemeClr val="accent1"/>
                </a:solidFill>
                <a:latin typeface="Verdana" panose="020B0604030504040204" pitchFamily="34" charset="0"/>
                <a:ea typeface="Verdana" panose="020B0604030504040204" pitchFamily="34" charset="0"/>
                <a:cs typeface="Verdana" panose="020B0604030504040204" pitchFamily="34" charset="0"/>
              </a:rPr>
              <a:t>“...that the LORD may establish his word that he spoke concerning me, saying, ‘If your sons pay close attention to their way, to walk before me in faithfulness with all their heart and with all their soul, you shall not lack a man on the throne of Israel.”</a:t>
            </a:r>
            <a:endParaRPr lang="en-US" kern="100" dirty="0">
              <a:solidFill>
                <a:schemeClr val="accent1"/>
              </a:solidFill>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p:txBody>
      </p:sp>
    </p:spTree>
    <p:extLst>
      <p:ext uri="{BB962C8B-B14F-4D97-AF65-F5344CB8AC3E}">
        <p14:creationId xmlns:p14="http://schemas.microsoft.com/office/powerpoint/2010/main" val="370155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additive="base">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1CF58E-FF22-186B-521C-922E6445059A}"/>
              </a:ext>
            </a:extLst>
          </p:cNvPr>
          <p:cNvSpPr>
            <a:spLocks noGrp="1"/>
          </p:cNvSpPr>
          <p:nvPr>
            <p:ph idx="1"/>
          </p:nvPr>
        </p:nvSpPr>
        <p:spPr>
          <a:xfrm>
            <a:off x="147145" y="115614"/>
            <a:ext cx="8860221" cy="6663558"/>
          </a:xfrm>
        </p:spPr>
        <p:txBody>
          <a:bodyPr/>
          <a:lstStyle/>
          <a:p>
            <a:pPr marL="0" marR="0" indent="0">
              <a:spcBef>
                <a:spcPts val="0"/>
              </a:spcBef>
              <a:spcAft>
                <a:spcPts val="0"/>
              </a:spcAft>
              <a:buNone/>
            </a:pPr>
            <a:r>
              <a:rPr lang="en-US" sz="3600" b="1" kern="100" dirty="0">
                <a:effectLst/>
                <a:latin typeface="Verdana" panose="020B0604030504040204" pitchFamily="34" charset="0"/>
                <a:ea typeface="Verdana" panose="020B0604030504040204" pitchFamily="34" charset="0"/>
                <a:cs typeface="Verdana" panose="020B0604030504040204" pitchFamily="34" charset="0"/>
              </a:rPr>
              <a:t>I would encourage you to marry men and women who are:</a:t>
            </a:r>
          </a:p>
          <a:p>
            <a:pPr marL="0" marR="0" indent="0">
              <a:spcBef>
                <a:spcPts val="0"/>
              </a:spcBef>
              <a:spcAft>
                <a:spcPts val="0"/>
              </a:spcAft>
              <a:buNone/>
            </a:pPr>
            <a:r>
              <a:rPr lang="en-US" sz="3600" kern="100" dirty="0">
                <a:effectLst/>
                <a:latin typeface="Verdana" panose="020B0604030504040204" pitchFamily="34" charset="0"/>
                <a:ea typeface="Verdana" panose="020B0604030504040204" pitchFamily="34" charset="0"/>
                <a:cs typeface="Verdana" panose="020B0604030504040204" pitchFamily="34" charset="0"/>
              </a:rPr>
              <a:t> </a:t>
            </a:r>
          </a:p>
          <a:p>
            <a:pPr marR="0" lvl="0">
              <a:spcBef>
                <a:spcPts val="0"/>
              </a:spcBef>
              <a:spcAft>
                <a:spcPts val="0"/>
              </a:spcAft>
              <a:buFont typeface="Wingdings" pitchFamily="2" charset="2"/>
              <a:buChar char="ü"/>
            </a:pPr>
            <a:r>
              <a:rPr lang="en-US" sz="3600" kern="1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Faithful to Christ, </a:t>
            </a:r>
          </a:p>
          <a:p>
            <a:pPr marL="0" marR="0" indent="0">
              <a:spcBef>
                <a:spcPts val="0"/>
              </a:spcBef>
              <a:spcAft>
                <a:spcPts val="0"/>
              </a:spcAft>
              <a:buNone/>
            </a:pPr>
            <a:r>
              <a:rPr lang="en-US" sz="3600" kern="1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 </a:t>
            </a:r>
          </a:p>
          <a:p>
            <a:pPr>
              <a:spcBef>
                <a:spcPts val="0"/>
              </a:spcBef>
              <a:buFont typeface="Wingdings" pitchFamily="2" charset="2"/>
              <a:buChar char="ü"/>
            </a:pPr>
            <a:r>
              <a:rPr lang="en-US" sz="3600" kern="1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Faithful to His Word </a:t>
            </a:r>
          </a:p>
          <a:p>
            <a:pPr marL="0" marR="0" indent="0">
              <a:spcBef>
                <a:spcPts val="0"/>
              </a:spcBef>
              <a:spcAft>
                <a:spcPts val="0"/>
              </a:spcAft>
              <a:buNone/>
            </a:pPr>
            <a:r>
              <a:rPr lang="en-US" sz="3600" kern="1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 </a:t>
            </a:r>
          </a:p>
          <a:p>
            <a:pPr marR="0" lvl="0">
              <a:spcBef>
                <a:spcPts val="0"/>
              </a:spcBef>
              <a:spcAft>
                <a:spcPts val="0"/>
              </a:spcAft>
              <a:buFont typeface="Wingdings" pitchFamily="2" charset="2"/>
              <a:buChar char="ü"/>
            </a:pPr>
            <a:r>
              <a:rPr lang="en-US" sz="3600" kern="1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Faithful to His church.</a:t>
            </a:r>
            <a:r>
              <a:rPr lang="en-US" sz="3600" kern="100" dirty="0">
                <a:effectLst/>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2711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1CF58E-FF22-186B-521C-922E6445059A}"/>
              </a:ext>
            </a:extLst>
          </p:cNvPr>
          <p:cNvSpPr>
            <a:spLocks noGrp="1"/>
          </p:cNvSpPr>
          <p:nvPr>
            <p:ph idx="1"/>
          </p:nvPr>
        </p:nvSpPr>
        <p:spPr>
          <a:xfrm>
            <a:off x="147145" y="115614"/>
            <a:ext cx="8860221" cy="6663558"/>
          </a:xfrm>
        </p:spPr>
        <p:txBody>
          <a:bodyPr/>
          <a:lstStyle/>
          <a:p>
            <a:pPr marL="0" marR="0" indent="0">
              <a:spcBef>
                <a:spcPts val="0"/>
              </a:spcBef>
              <a:spcAft>
                <a:spcPts val="0"/>
              </a:spcAft>
              <a:buNone/>
            </a:pPr>
            <a:r>
              <a:rPr lang="en-US" kern="100" dirty="0">
                <a:effectLst/>
                <a:latin typeface="Verdana" panose="020B0604030504040204" pitchFamily="34" charset="0"/>
                <a:ea typeface="Verdana" panose="020B0604030504040204" pitchFamily="34" charset="0"/>
                <a:cs typeface="Verdana" panose="020B0604030504040204" pitchFamily="34" charset="0"/>
              </a:rPr>
              <a:t>If you do:</a:t>
            </a:r>
          </a:p>
          <a:p>
            <a:pPr marL="0" marR="0" indent="0">
              <a:spcBef>
                <a:spcPts val="0"/>
              </a:spcBef>
              <a:spcAft>
                <a:spcPts val="0"/>
              </a:spcAft>
              <a:buNone/>
            </a:pPr>
            <a:r>
              <a:rPr lang="en-US" kern="100" dirty="0">
                <a:effectLst/>
                <a:latin typeface="Verdana" panose="020B0604030504040204" pitchFamily="34" charset="0"/>
                <a:ea typeface="Verdana" panose="020B0604030504040204" pitchFamily="34" charset="0"/>
                <a:cs typeface="Verdana" panose="020B0604030504040204" pitchFamily="34" charset="0"/>
              </a:rPr>
              <a:t> </a:t>
            </a:r>
          </a:p>
          <a:p>
            <a:pPr marL="0" marR="0" indent="0">
              <a:spcBef>
                <a:spcPts val="0"/>
              </a:spcBef>
              <a:spcAft>
                <a:spcPts val="0"/>
              </a:spcAft>
              <a:buNone/>
            </a:pPr>
            <a:r>
              <a:rPr lang="en-US" kern="100" dirty="0">
                <a:effectLst/>
                <a:latin typeface="Verdana" panose="020B0604030504040204" pitchFamily="34" charset="0"/>
                <a:ea typeface="Verdana" panose="020B0604030504040204" pitchFamily="34" charset="0"/>
                <a:cs typeface="Verdana" panose="020B0604030504040204" pitchFamily="34" charset="0"/>
              </a:rPr>
              <a:t>You will be able to teach your children without conflict in the home.</a:t>
            </a:r>
          </a:p>
          <a:p>
            <a:pPr marL="0" marR="0" indent="0">
              <a:spcBef>
                <a:spcPts val="0"/>
              </a:spcBef>
              <a:spcAft>
                <a:spcPts val="0"/>
              </a:spcAft>
              <a:buNone/>
            </a:pPr>
            <a:r>
              <a:rPr lang="en-US" kern="100" dirty="0">
                <a:effectLst/>
                <a:latin typeface="Verdana" panose="020B0604030504040204" pitchFamily="34" charset="0"/>
                <a:ea typeface="Verdana" panose="020B0604030504040204" pitchFamily="34" charset="0"/>
                <a:cs typeface="Verdana" panose="020B0604030504040204" pitchFamily="34" charset="0"/>
              </a:rPr>
              <a:t> </a:t>
            </a:r>
          </a:p>
          <a:p>
            <a:pPr marL="0" marR="0" indent="0">
              <a:spcBef>
                <a:spcPts val="0"/>
              </a:spcBef>
              <a:spcAft>
                <a:spcPts val="0"/>
              </a:spcAft>
              <a:buNone/>
            </a:pPr>
            <a:r>
              <a:rPr lang="en-US" kern="100" dirty="0">
                <a:effectLst/>
                <a:latin typeface="Verdana" panose="020B0604030504040204" pitchFamily="34" charset="0"/>
                <a:ea typeface="Verdana" panose="020B0604030504040204" pitchFamily="34" charset="0"/>
                <a:cs typeface="Verdana" panose="020B0604030504040204" pitchFamily="34" charset="0"/>
              </a:rPr>
              <a:t>You will be able to share and encourage each other in the faith.</a:t>
            </a:r>
          </a:p>
          <a:p>
            <a:pPr marL="0" marR="0" indent="0">
              <a:spcBef>
                <a:spcPts val="0"/>
              </a:spcBef>
              <a:spcAft>
                <a:spcPts val="0"/>
              </a:spcAft>
              <a:buNone/>
            </a:pPr>
            <a:r>
              <a:rPr lang="en-US" kern="100" dirty="0">
                <a:effectLst/>
                <a:latin typeface="Verdana" panose="020B0604030504040204" pitchFamily="34" charset="0"/>
                <a:ea typeface="Verdana" panose="020B0604030504040204" pitchFamily="34" charset="0"/>
                <a:cs typeface="Verdana" panose="020B0604030504040204" pitchFamily="34" charset="0"/>
              </a:rPr>
              <a:t> </a:t>
            </a:r>
          </a:p>
          <a:p>
            <a:pPr marL="0" marR="0" indent="0">
              <a:spcBef>
                <a:spcPts val="0"/>
              </a:spcBef>
              <a:spcAft>
                <a:spcPts val="0"/>
              </a:spcAft>
              <a:buNone/>
            </a:pPr>
            <a:r>
              <a:rPr lang="en-US" kern="100" dirty="0">
                <a:effectLst/>
                <a:latin typeface="Verdana" panose="020B0604030504040204" pitchFamily="34" charset="0"/>
                <a:ea typeface="Verdana" panose="020B0604030504040204" pitchFamily="34" charset="0"/>
                <a:cs typeface="Verdana" panose="020B0604030504040204" pitchFamily="34" charset="0"/>
              </a:rPr>
              <a:t>You will have a marriage that has a greater opportunity for peace, joy, and success. </a:t>
            </a:r>
          </a:p>
          <a:p>
            <a:pPr marL="0" marR="0" indent="0">
              <a:spcBef>
                <a:spcPts val="0"/>
              </a:spcBef>
              <a:spcAft>
                <a:spcPts val="0"/>
              </a:spcAft>
              <a:buNone/>
            </a:pPr>
            <a:endParaRPr lang="en-US" sz="3200" kern="100" dirty="0">
              <a:latin typeface="Verdana" panose="020B0604030504040204" pitchFamily="34" charset="0"/>
              <a:ea typeface="Verdana" panose="020B0604030504040204" pitchFamily="34" charset="0"/>
              <a:cs typeface="Verdana" panose="020B0604030504040204" pitchFamily="34" charset="0"/>
            </a:endParaRPr>
          </a:p>
          <a:p>
            <a:pPr marL="0" marR="0" indent="0" algn="ctr">
              <a:spcBef>
                <a:spcPts val="0"/>
              </a:spcBef>
              <a:spcAft>
                <a:spcPts val="0"/>
              </a:spcAft>
              <a:buNone/>
            </a:pPr>
            <a:r>
              <a:rPr lang="en-US" sz="3600" kern="100" dirty="0">
                <a:solidFill>
                  <a:schemeClr val="accent1"/>
                </a:solidFill>
                <a:effectLst/>
                <a:latin typeface="Segoe Script" panose="020B0804020000000003" pitchFamily="34" charset="0"/>
                <a:ea typeface="Verdana" panose="020B0604030504040204" pitchFamily="34" charset="0"/>
                <a:cs typeface="Verdana" panose="020B0604030504040204" pitchFamily="34" charset="0"/>
              </a:rPr>
              <a:t>You date who you hang around and you marry who you date!</a:t>
            </a: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This will set the course for your Friendships, your Life, and the Lives of your children forever!!</a:t>
            </a:r>
          </a:p>
        </p:txBody>
      </p:sp>
    </p:spTree>
    <p:extLst>
      <p:ext uri="{BB962C8B-B14F-4D97-AF65-F5344CB8AC3E}">
        <p14:creationId xmlns:p14="http://schemas.microsoft.com/office/powerpoint/2010/main" val="402493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1CF58E-FF22-186B-521C-922E6445059A}"/>
              </a:ext>
            </a:extLst>
          </p:cNvPr>
          <p:cNvSpPr>
            <a:spLocks noGrp="1"/>
          </p:cNvSpPr>
          <p:nvPr>
            <p:ph idx="1"/>
          </p:nvPr>
        </p:nvSpPr>
        <p:spPr>
          <a:xfrm>
            <a:off x="147145" y="115614"/>
            <a:ext cx="8860221" cy="6663558"/>
          </a:xfrm>
        </p:spPr>
        <p:txBody>
          <a:bodyPr/>
          <a:lstStyle/>
          <a:p>
            <a:pPr marL="0" marR="0" indent="0">
              <a:spcBef>
                <a:spcPts val="0"/>
              </a:spcBef>
              <a:spcAft>
                <a:spcPts val="0"/>
              </a:spcAft>
              <a:buNone/>
            </a:pPr>
            <a:r>
              <a:rPr lang="en-US" sz="4000" kern="100">
                <a:effectLst/>
                <a:latin typeface="Verdana" panose="020B0604030504040204" pitchFamily="34" charset="0"/>
                <a:ea typeface="Verdana" panose="020B0604030504040204" pitchFamily="34" charset="0"/>
                <a:cs typeface="Verdana" panose="020B0604030504040204" pitchFamily="34" charset="0"/>
              </a:rPr>
              <a:t>Because Solomon </a:t>
            </a:r>
            <a:r>
              <a:rPr lang="en-US" sz="4000" kern="100" dirty="0">
                <a:effectLst/>
                <a:latin typeface="Verdana" panose="020B0604030504040204" pitchFamily="34" charset="0"/>
                <a:ea typeface="Verdana" panose="020B0604030504040204" pitchFamily="34" charset="0"/>
                <a:cs typeface="Verdana" panose="020B0604030504040204" pitchFamily="34" charset="0"/>
              </a:rPr>
              <a:t>failed to listen to his father's voice:</a:t>
            </a:r>
          </a:p>
          <a:p>
            <a:pPr marL="0" marR="0" indent="0">
              <a:spcBef>
                <a:spcPts val="0"/>
              </a:spcBef>
              <a:spcAft>
                <a:spcPts val="0"/>
              </a:spcAft>
              <a:buNone/>
            </a:pPr>
            <a:r>
              <a:rPr lang="en-US" sz="3600" kern="100" dirty="0">
                <a:effectLst/>
                <a:latin typeface="Verdana" panose="020B0604030504040204" pitchFamily="34" charset="0"/>
                <a:ea typeface="Verdana" panose="020B0604030504040204" pitchFamily="34" charset="0"/>
                <a:cs typeface="Verdana" panose="020B0604030504040204" pitchFamily="34" charset="0"/>
              </a:rPr>
              <a:t> </a:t>
            </a:r>
          </a:p>
          <a:p>
            <a:pPr marL="0" marR="0" lvl="0" indent="0">
              <a:spcBef>
                <a:spcPts val="0"/>
              </a:spcBef>
              <a:spcAft>
                <a:spcPts val="0"/>
              </a:spcAft>
              <a:buNone/>
            </a:pPr>
            <a:r>
              <a:rPr lang="en-US" sz="4000" kern="1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He suffered depression, </a:t>
            </a:r>
          </a:p>
          <a:p>
            <a:pPr marL="0" marR="0" indent="0">
              <a:spcBef>
                <a:spcPts val="0"/>
              </a:spcBef>
              <a:spcAft>
                <a:spcPts val="0"/>
              </a:spcAft>
              <a:buNone/>
            </a:pPr>
            <a:endParaRPr lang="en-US" sz="4000" kern="100" dirty="0">
              <a:solidFill>
                <a:schemeClr val="accent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spcBef>
                <a:spcPts val="0"/>
              </a:spcBef>
              <a:spcAft>
                <a:spcPts val="0"/>
              </a:spcAft>
              <a:buNone/>
            </a:pPr>
            <a:r>
              <a:rPr lang="en-US" sz="4000" kern="1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Trouble in his family </a:t>
            </a:r>
          </a:p>
          <a:p>
            <a:pPr marL="0" marR="0" indent="0">
              <a:spcBef>
                <a:spcPts val="0"/>
              </a:spcBef>
              <a:spcAft>
                <a:spcPts val="0"/>
              </a:spcAft>
              <a:buNone/>
            </a:pPr>
            <a:r>
              <a:rPr lang="en-US" sz="4000" kern="1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 </a:t>
            </a:r>
          </a:p>
          <a:p>
            <a:pPr marL="0" marR="0" lvl="0" indent="0">
              <a:spcBef>
                <a:spcPts val="0"/>
              </a:spcBef>
              <a:spcAft>
                <a:spcPts val="0"/>
              </a:spcAft>
              <a:buNone/>
            </a:pPr>
            <a:r>
              <a:rPr lang="en-US" sz="4000" kern="1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Ultimately the destruction of the great kingdom established by his father. </a:t>
            </a:r>
          </a:p>
          <a:p>
            <a:pPr marL="0" indent="0">
              <a:buNone/>
            </a:pPr>
            <a:endParaRPr lang="en-US" dirty="0"/>
          </a:p>
        </p:txBody>
      </p:sp>
    </p:spTree>
    <p:extLst>
      <p:ext uri="{BB962C8B-B14F-4D97-AF65-F5344CB8AC3E}">
        <p14:creationId xmlns:p14="http://schemas.microsoft.com/office/powerpoint/2010/main" val="216546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screenshot, font, graphics, graphic design&#10;&#10;Description automatically generated">
            <a:extLst>
              <a:ext uri="{FF2B5EF4-FFF2-40B4-BE49-F238E27FC236}">
                <a16:creationId xmlns:a16="http://schemas.microsoft.com/office/drawing/2014/main" id="{3EC6B83D-009D-040B-295C-6FB7DE03C641}"/>
              </a:ext>
            </a:extLst>
          </p:cNvPr>
          <p:cNvPicPr>
            <a:picLocks noChangeAspect="1"/>
          </p:cNvPicPr>
          <p:nvPr/>
        </p:nvPicPr>
        <p:blipFill rotWithShape="1">
          <a:blip r:embed="rId2"/>
          <a:srcRect l="21376" r="26948"/>
          <a:stretch/>
        </p:blipFill>
        <p:spPr>
          <a:xfrm>
            <a:off x="20" y="1282"/>
            <a:ext cx="9143980" cy="6856718"/>
          </a:xfrm>
          <a:prstGeom prst="rect">
            <a:avLst/>
          </a:prstGeom>
        </p:spPr>
      </p:pic>
      <p:sp>
        <p:nvSpPr>
          <p:cNvPr id="6" name="TextBox 5">
            <a:extLst>
              <a:ext uri="{FF2B5EF4-FFF2-40B4-BE49-F238E27FC236}">
                <a16:creationId xmlns:a16="http://schemas.microsoft.com/office/drawing/2014/main" id="{1E4FFE95-C83F-A37A-C837-BC8604061BED}"/>
              </a:ext>
            </a:extLst>
          </p:cNvPr>
          <p:cNvSpPr txBox="1"/>
          <p:nvPr/>
        </p:nvSpPr>
        <p:spPr>
          <a:xfrm>
            <a:off x="998483" y="5675587"/>
            <a:ext cx="7504386" cy="769441"/>
          </a:xfrm>
          <a:prstGeom prst="rect">
            <a:avLst/>
          </a:prstGeom>
          <a:noFill/>
        </p:spPr>
        <p:txBody>
          <a:bodyPr wrap="square" rtlCol="0">
            <a:spAutoFit/>
          </a:bodyPr>
          <a:lstStyle/>
          <a:p>
            <a:pPr algn="ctr"/>
            <a:r>
              <a:rPr lang="en-US" sz="4400"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n-US" sz="4400">
                <a:solidFill>
                  <a:schemeClr val="bg1"/>
                </a:solidFill>
                <a:latin typeface="Verdana" panose="020B0604030504040204" pitchFamily="34" charset="0"/>
                <a:ea typeface="Verdana" panose="020B0604030504040204" pitchFamily="34" charset="0"/>
                <a:cs typeface="Verdana" panose="020B0604030504040204" pitchFamily="34" charset="0"/>
              </a:rPr>
              <a:t>Kings 2:1-4</a:t>
            </a:r>
            <a:endParaRPr lang="en-US" sz="4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504822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873</TotalTime>
  <Words>538</Words>
  <Application>Microsoft Office PowerPoint</Application>
  <PresentationFormat>On-screen Show (4:3)</PresentationFormat>
  <Paragraphs>51</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Segoe Script</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Garrett</dc:creator>
  <cp:lastModifiedBy>Robert McDonald</cp:lastModifiedBy>
  <cp:revision>6</cp:revision>
  <dcterms:created xsi:type="dcterms:W3CDTF">2023-05-05T20:32:51Z</dcterms:created>
  <dcterms:modified xsi:type="dcterms:W3CDTF">2023-05-07T15:42:06Z</dcterms:modified>
</cp:coreProperties>
</file>