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5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96"/>
    <p:restoredTop sz="71656"/>
  </p:normalViewPr>
  <p:slideViewPr>
    <p:cSldViewPr snapToGrid="0" snapToObjects="1" showGuides="1">
      <p:cViewPr varScale="1">
        <p:scale>
          <a:sx n="71" d="100"/>
          <a:sy n="71" d="100"/>
        </p:scale>
        <p:origin x="992" y="176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61EF-A349-C64E-86F5-C71EF434502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C0C-F9D2-334E-AA55-367F483D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FBEFC-C4E6-F245-811C-EB414BCC0610}" type="datetimeFigureOut">
              <a:rPr lang="en-US" smtClean="0"/>
              <a:t>6/29/23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9C24-6D4C-3843-A9FA-849525290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8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6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2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91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7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39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0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4909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6/29/23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09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174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11" y="396263"/>
            <a:ext cx="6886422" cy="4394988"/>
          </a:xfrm>
        </p:spPr>
        <p:txBody>
          <a:bodyPr/>
          <a:lstStyle/>
          <a:p>
            <a:r>
              <a:rPr lang="en-US" sz="6000" dirty="0" smtClean="0"/>
              <a:t>Summer Recharge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Lessons from the Book </a:t>
            </a:r>
            <a:r>
              <a:rPr lang="en-US" sz="3200" smtClean="0"/>
              <a:t>of Zechariah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825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Vision 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#4 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(</a:t>
            </a:r>
            <a:r>
              <a:rPr lang="en-US" sz="3600" b="1" cap="none" spc="300" dirty="0" err="1" smtClean="0">
                <a:latin typeface="Tahoma" charset="0"/>
                <a:ea typeface="Tahoma" charset="0"/>
                <a:cs typeface="Tahoma" charset="0"/>
              </a:rPr>
              <a:t>Zech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3:1-7)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595719"/>
            <a:ext cx="6403041" cy="32093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Joshua on trial, justly accused in his filth (1-3)</a:t>
            </a:r>
            <a:endParaRPr lang="en-US" sz="32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349250" indent="-349250">
              <a:lnSpc>
                <a:spcPct val="100000"/>
              </a:lnSpc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God rebukes, cleanses (4)</a:t>
            </a:r>
            <a:endParaRPr lang="en-US" sz="32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349250" indent="-349250">
              <a:lnSpc>
                <a:spcPct val="100000"/>
              </a:lnSpc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Joshua clothed, made holy, charged, and exalted (5-7)</a:t>
            </a:r>
          </a:p>
        </p:txBody>
      </p:sp>
      <p:sp>
        <p:nvSpPr>
          <p:cNvPr id="3" name="Rectangle 2"/>
          <p:cNvSpPr/>
          <p:nvPr/>
        </p:nvSpPr>
        <p:spPr>
          <a:xfrm>
            <a:off x="2169459" y="4931233"/>
            <a:ext cx="6403041" cy="1273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God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cleanses &amp; dedicates people for service</a:t>
            </a:r>
            <a:endParaRPr lang="en-US" sz="3200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0554" y="385351"/>
            <a:ext cx="6491946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A Sign 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(</a:t>
            </a:r>
            <a:r>
              <a:rPr lang="en-US" sz="3600" b="1" cap="none" spc="300" dirty="0" err="1" smtClean="0">
                <a:latin typeface="Tahoma" charset="0"/>
                <a:ea typeface="Tahoma" charset="0"/>
                <a:cs typeface="Tahoma" charset="0"/>
              </a:rPr>
              <a:t>Zech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3:8-10)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080554" y="1534626"/>
            <a:ext cx="6491946" cy="39384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>
                <a:latin typeface="Tahoma" charset="0"/>
                <a:ea typeface="Tahoma" charset="0"/>
                <a:cs typeface="Tahoma" charset="0"/>
              </a:rPr>
              <a:t>M</a:t>
            </a: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y servant the Branch (8)</a:t>
            </a:r>
          </a:p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Remove the iniquity of the land in a single day (9)</a:t>
            </a:r>
          </a:p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Vine and fig tree (10)</a:t>
            </a:r>
            <a:endParaRPr lang="en-US" sz="3200" cap="none" spc="300" dirty="0" smtClean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6946" y="4605617"/>
            <a:ext cx="6119161" cy="1757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Jesus</a:t>
            </a:r>
            <a:r>
              <a:rPr lang="en-US" sz="3200" spc="30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is the King &amp; High Priest who takes away sins and exalts His people</a:t>
            </a:r>
            <a:endParaRPr lang="en-US" sz="3200" spc="300" dirty="0" smtClean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3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636359"/>
            <a:ext cx="6629400" cy="1352009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God </a:t>
            </a:r>
            <a:r>
              <a:rPr lang="en-US" sz="3600" b="1" cap="none" spc="300" dirty="0">
                <a:latin typeface="Tahoma" charset="0"/>
                <a:ea typeface="Tahoma" charset="0"/>
                <a:cs typeface="Tahoma" charset="0"/>
              </a:rPr>
              <a:t>c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leanses </a:t>
            </a:r>
            <a:r>
              <a:rPr lang="en-US" sz="3600" b="1" cap="none" spc="300" dirty="0">
                <a:latin typeface="Tahoma" charset="0"/>
                <a:ea typeface="Tahoma" charset="0"/>
                <a:cs typeface="Tahoma" charset="0"/>
              </a:rPr>
              <a:t>u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s </a:t>
            </a:r>
            <a:r>
              <a:rPr lang="mr-IN" sz="3600" b="1" cap="none" spc="300" dirty="0" smtClean="0"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to set us apart for service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228440" y="2403180"/>
            <a:ext cx="6344059" cy="27627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Trust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God’s mercy</a:t>
            </a:r>
            <a:endParaRPr lang="en-US" sz="36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Keep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the charge</a:t>
            </a:r>
            <a:endParaRPr lang="en-US" sz="36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Invite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your neighbor</a:t>
            </a:r>
            <a:endParaRPr lang="en-US" sz="3600" cap="none" spc="300" dirty="0" smtClean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7830" y="354874"/>
            <a:ext cx="4364981" cy="4394988"/>
          </a:xfrm>
        </p:spPr>
        <p:txBody>
          <a:bodyPr/>
          <a:lstStyle/>
          <a:p>
            <a:r>
              <a:rPr lang="en-US" sz="6000" dirty="0" smtClean="0"/>
              <a:t>God </a:t>
            </a:r>
            <a:r>
              <a:rPr lang="en-US" sz="6000" dirty="0" smtClean="0"/>
              <a:t>Cleanses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Summer Recharge in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63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7276</TotalTime>
  <Words>134</Words>
  <Application>Microsoft Macintosh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Gill Sans MT</vt:lpstr>
      <vt:lpstr>Impact</vt:lpstr>
      <vt:lpstr>Tahoma</vt:lpstr>
      <vt:lpstr>Arial</vt:lpstr>
      <vt:lpstr>Badge</vt:lpstr>
      <vt:lpstr>Summer Recharge</vt:lpstr>
      <vt:lpstr>Vision #4 (Zech 3:1-7)</vt:lpstr>
      <vt:lpstr>A Sign (Zech 3:8-10)</vt:lpstr>
      <vt:lpstr>God cleanses us … to set us apart for service</vt:lpstr>
      <vt:lpstr>God Cleanses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church is not a Parking Lot”</dc:title>
  <dc:creator>Microsoft Office User</dc:creator>
  <cp:lastModifiedBy>Microsoft Office User</cp:lastModifiedBy>
  <cp:revision>66</cp:revision>
  <cp:lastPrinted>2023-06-25T03:40:15Z</cp:lastPrinted>
  <dcterms:created xsi:type="dcterms:W3CDTF">2023-06-04T01:22:07Z</dcterms:created>
  <dcterms:modified xsi:type="dcterms:W3CDTF">2023-07-02T05:06:24Z</dcterms:modified>
</cp:coreProperties>
</file>