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9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52"/>
    <p:restoredTop sz="93790"/>
  </p:normalViewPr>
  <p:slideViewPr>
    <p:cSldViewPr snapToGrid="0" snapToObjects="1" showGuides="1">
      <p:cViewPr varScale="1">
        <p:scale>
          <a:sx n="82" d="100"/>
          <a:sy n="82" d="100"/>
        </p:scale>
        <p:origin x="184" y="488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61EF-A349-C64E-86F5-C71EF434502D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C0C-F9D2-334E-AA55-367F483D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FBEFC-C4E6-F245-811C-EB414BCC0610}" type="datetimeFigureOut">
              <a:rPr lang="en-US" smtClean="0"/>
              <a:t>7/20/23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9C24-6D4C-3843-A9FA-849525290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8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3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2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9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7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39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9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7/20/23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0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7/20/23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174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11" y="396263"/>
            <a:ext cx="6886422" cy="4394988"/>
          </a:xfrm>
        </p:spPr>
        <p:txBody>
          <a:bodyPr/>
          <a:lstStyle/>
          <a:p>
            <a:r>
              <a:rPr lang="en-US" sz="6000" dirty="0" smtClean="0"/>
              <a:t>Summer Recharge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Lessons from the Book of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25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#6 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Zech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5:1-4)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611825"/>
            <a:ext cx="6403041" cy="3795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33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>
                <a:latin typeface="Tahoma" charset="0"/>
                <a:ea typeface="Tahoma" charset="0"/>
                <a:cs typeface="Tahoma" charset="0"/>
              </a:rPr>
              <a:t>Violators of Man &amp;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God</a:t>
            </a:r>
            <a:endParaRPr lang="en-US" sz="36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349250" indent="-349250">
              <a:lnSpc>
                <a:spcPct val="100000"/>
              </a:lnSpc>
              <a:spcAft>
                <a:spcPts val="33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Scroll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= God’s Law</a:t>
            </a:r>
          </a:p>
          <a:p>
            <a:pPr marL="349250" indent="-349250">
              <a:lnSpc>
                <a:spcPct val="100000"/>
              </a:lnSpc>
              <a:spcAft>
                <a:spcPts val="33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Seeks 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and destroys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6048" y="4562131"/>
            <a:ext cx="6289861" cy="127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God punishes sin in His covenant community.</a:t>
            </a:r>
            <a:endParaRPr lang="en-US" sz="32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#7 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Zech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5:5-11)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611825"/>
            <a:ext cx="6403041" cy="3795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33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Woman = Wickedness</a:t>
            </a:r>
          </a:p>
          <a:p>
            <a:pPr marL="349250" indent="-349250">
              <a:lnSpc>
                <a:spcPct val="100000"/>
              </a:lnSpc>
              <a:spcAft>
                <a:spcPts val="33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Idols, Sexual sin, Greed</a:t>
            </a:r>
          </a:p>
          <a:p>
            <a:pPr marL="349250" indent="-349250">
              <a:lnSpc>
                <a:spcPct val="100000"/>
              </a:lnSpc>
              <a:spcAft>
                <a:spcPts val="33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Taken (back) to Babylon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6048" y="4562131"/>
            <a:ext cx="6289861" cy="127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God removes sin from His people.</a:t>
            </a:r>
            <a:endParaRPr lang="en-US" sz="32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2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1001"/>
            <a:ext cx="6629400" cy="1905000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>
                <a:latin typeface="Tahoma" charset="0"/>
                <a:ea typeface="Tahoma" charset="0"/>
                <a:cs typeface="Tahoma" charset="0"/>
              </a:rPr>
              <a:t>Sin must be purged as we work for the Lord</a:t>
            </a:r>
          </a:p>
        </p:txBody>
      </p:sp>
      <p:sp>
        <p:nvSpPr>
          <p:cNvPr id="7" name="Rectangle 6"/>
          <p:cNvSpPr/>
          <p:nvPr/>
        </p:nvSpPr>
        <p:spPr>
          <a:xfrm>
            <a:off x="2333991" y="2625349"/>
            <a:ext cx="5814513" cy="9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300" dirty="0" smtClean="0">
                <a:latin typeface="Tahoma" charset="0"/>
                <a:ea typeface="Tahoma" charset="0"/>
                <a:cs typeface="Tahoma" charset="0"/>
              </a:rPr>
              <a:t>Sin </a:t>
            </a:r>
            <a:r>
              <a:rPr lang="en-US" sz="3600" spc="300" smtClean="0">
                <a:latin typeface="Tahoma" charset="0"/>
                <a:ea typeface="Tahoma" charset="0"/>
                <a:cs typeface="Tahoma" charset="0"/>
              </a:rPr>
              <a:t>will destroy us</a:t>
            </a:r>
            <a:endParaRPr lang="en-US" sz="3600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3991" y="3918489"/>
            <a:ext cx="5847617" cy="9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300" dirty="0" smtClean="0">
                <a:latin typeface="Tahoma" charset="0"/>
                <a:ea typeface="Tahoma" charset="0"/>
                <a:cs typeface="Tahoma" charset="0"/>
              </a:rPr>
              <a:t>Remove sin completely</a:t>
            </a:r>
            <a:endParaRPr lang="en-US" sz="3600" spc="3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866" y="381000"/>
            <a:ext cx="4480909" cy="4394988"/>
          </a:xfrm>
        </p:spPr>
        <p:txBody>
          <a:bodyPr/>
          <a:lstStyle/>
          <a:p>
            <a:r>
              <a:rPr lang="en-US" sz="6000" smtClean="0"/>
              <a:t>God Purges Sin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Summer Recharge in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13454</TotalTime>
  <Words>97</Words>
  <Application>Microsoft Macintosh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Tahoma</vt:lpstr>
      <vt:lpstr>Badge</vt:lpstr>
      <vt:lpstr>Summer Recharge</vt:lpstr>
      <vt:lpstr>Vision #6 (Zech 5:1-4)</vt:lpstr>
      <vt:lpstr>Vision #7 (Zech 5:5-11)</vt:lpstr>
      <vt:lpstr>Sin must be purged as we work for the Lord</vt:lpstr>
      <vt:lpstr>God Purges Sin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church is not a Parking Lot”</dc:title>
  <dc:creator>Microsoft Office User</dc:creator>
  <cp:lastModifiedBy>Microsoft Office User</cp:lastModifiedBy>
  <cp:revision>89</cp:revision>
  <cp:lastPrinted>2023-06-25T03:40:15Z</cp:lastPrinted>
  <dcterms:created xsi:type="dcterms:W3CDTF">2023-06-04T01:22:07Z</dcterms:created>
  <dcterms:modified xsi:type="dcterms:W3CDTF">2023-07-20T21:09:04Z</dcterms:modified>
</cp:coreProperties>
</file>