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888" r:id="rId2"/>
    <p:sldMasterId id="2147483900" r:id="rId3"/>
  </p:sldMasterIdLst>
  <p:notesMasterIdLst>
    <p:notesMasterId r:id="rId6"/>
  </p:notesMasterIdLst>
  <p:sldIdLst>
    <p:sldId id="409" r:id="rId4"/>
    <p:sldId id="41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A6A6"/>
    <a:srgbClr val="BFBFBF"/>
    <a:srgbClr val="FFCC66"/>
    <a:srgbClr val="FFFFCC"/>
    <a:srgbClr val="FFFFFF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65" autoAdjust="0"/>
    <p:restoredTop sz="94618"/>
  </p:normalViewPr>
  <p:slideViewPr>
    <p:cSldViewPr>
      <p:cViewPr varScale="1">
        <p:scale>
          <a:sx n="77" d="100"/>
          <a:sy n="77" d="100"/>
        </p:scale>
        <p:origin x="122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EFBF6B-AE61-472B-B2D0-8644EEE6ABEB}" type="doc">
      <dgm:prSet loTypeId="urn:microsoft.com/office/officeart/2005/8/layout/hierarchy4" loCatId="hierarchy" qsTypeId="urn:microsoft.com/office/officeart/2005/8/quickstyle/3d2" qsCatId="3D" csTypeId="urn:microsoft.com/office/officeart/2005/8/colors/accent1_2" csCatId="accent1" phldr="1"/>
      <dgm:spPr/>
    </dgm:pt>
    <dgm:pt modelId="{92B17216-63CE-4906-B711-C3BF903AEAD2}">
      <dgm:prSet phldrT="[Text]" custT="1"/>
      <dgm:spPr/>
      <dgm:t>
        <a:bodyPr/>
        <a:lstStyle/>
        <a:p>
          <a:r>
            <a:rPr lang="en-US" sz="3400" dirty="0"/>
            <a:t>Giver of all life</a:t>
          </a:r>
        </a:p>
      </dgm:t>
    </dgm:pt>
    <dgm:pt modelId="{C9E05651-D90F-4E24-BFA6-581ABB164F20}" type="parTrans" cxnId="{E9E9B3FE-6DAF-4B49-B42D-EE05A432CBA6}">
      <dgm:prSet/>
      <dgm:spPr/>
      <dgm:t>
        <a:bodyPr/>
        <a:lstStyle/>
        <a:p>
          <a:endParaRPr lang="en-US" sz="3400"/>
        </a:p>
      </dgm:t>
    </dgm:pt>
    <dgm:pt modelId="{C236988A-BB97-4F92-B2C0-BB37B1121082}" type="sibTrans" cxnId="{E9E9B3FE-6DAF-4B49-B42D-EE05A432CBA6}">
      <dgm:prSet/>
      <dgm:spPr/>
      <dgm:t>
        <a:bodyPr/>
        <a:lstStyle/>
        <a:p>
          <a:endParaRPr lang="en-US" sz="3400"/>
        </a:p>
      </dgm:t>
    </dgm:pt>
    <dgm:pt modelId="{C54C67A2-867E-4D7B-ADDA-CFA49806E25C}">
      <dgm:prSet phldrT="[Text]" custT="1"/>
      <dgm:spPr/>
      <dgm:t>
        <a:bodyPr/>
        <a:lstStyle/>
        <a:p>
          <a:r>
            <a:rPr lang="en-US" sz="3400" dirty="0"/>
            <a:t>Old Testament </a:t>
          </a:r>
          <a:r>
            <a:rPr lang="en-US" sz="3400" dirty="0">
              <a:sym typeface="Wingdings" panose="05000000000000000000" pitchFamily="2" charset="2"/>
            </a:rPr>
            <a:t></a:t>
          </a:r>
          <a:r>
            <a:rPr lang="en-US" sz="3400" dirty="0"/>
            <a:t> </a:t>
          </a:r>
        </a:p>
        <a:p>
          <a:r>
            <a:rPr lang="en-US" sz="3400" dirty="0"/>
            <a:t>Abraham’s descendants</a:t>
          </a:r>
        </a:p>
      </dgm:t>
    </dgm:pt>
    <dgm:pt modelId="{26C75A3A-DADB-4078-8CE5-D416CF43B636}" type="parTrans" cxnId="{50123BE1-0934-4950-90E5-C21550E986FD}">
      <dgm:prSet/>
      <dgm:spPr/>
      <dgm:t>
        <a:bodyPr/>
        <a:lstStyle/>
        <a:p>
          <a:endParaRPr lang="en-US" sz="3400"/>
        </a:p>
      </dgm:t>
    </dgm:pt>
    <dgm:pt modelId="{B25C8E4A-7120-4204-A5D3-1B42F67B0706}" type="sibTrans" cxnId="{50123BE1-0934-4950-90E5-C21550E986FD}">
      <dgm:prSet/>
      <dgm:spPr/>
      <dgm:t>
        <a:bodyPr/>
        <a:lstStyle/>
        <a:p>
          <a:endParaRPr lang="en-US" sz="3400"/>
        </a:p>
      </dgm:t>
    </dgm:pt>
    <dgm:pt modelId="{A7542A91-2EAC-4721-AAA7-D0FFDFC34735}">
      <dgm:prSet phldrT="[Text]" custT="1"/>
      <dgm:spPr/>
      <dgm:t>
        <a:bodyPr/>
        <a:lstStyle/>
        <a:p>
          <a:r>
            <a:rPr lang="en-US" sz="3400" dirty="0"/>
            <a:t>New Testament </a:t>
          </a:r>
          <a:r>
            <a:rPr lang="en-US" sz="3400" dirty="0">
              <a:sym typeface="Wingdings" panose="05000000000000000000" pitchFamily="2" charset="2"/>
            </a:rPr>
            <a:t></a:t>
          </a:r>
          <a:r>
            <a:rPr lang="en-US" sz="3400" dirty="0"/>
            <a:t> </a:t>
          </a:r>
        </a:p>
        <a:p>
          <a:r>
            <a:rPr lang="en-US" sz="3400" dirty="0"/>
            <a:t>All People</a:t>
          </a:r>
        </a:p>
      </dgm:t>
    </dgm:pt>
    <dgm:pt modelId="{1A7A6CF5-8C6A-4CDC-ADFA-E25CCCD4CFE3}" type="parTrans" cxnId="{787966B8-DC9A-4B94-A796-0E140C6D4653}">
      <dgm:prSet/>
      <dgm:spPr/>
      <dgm:t>
        <a:bodyPr/>
        <a:lstStyle/>
        <a:p>
          <a:endParaRPr lang="en-US" sz="3400"/>
        </a:p>
      </dgm:t>
    </dgm:pt>
    <dgm:pt modelId="{65503A13-ED11-499E-9F00-9B101F672BDA}" type="sibTrans" cxnId="{787966B8-DC9A-4B94-A796-0E140C6D4653}">
      <dgm:prSet/>
      <dgm:spPr/>
      <dgm:t>
        <a:bodyPr/>
        <a:lstStyle/>
        <a:p>
          <a:endParaRPr lang="en-US" sz="3400"/>
        </a:p>
      </dgm:t>
    </dgm:pt>
    <dgm:pt modelId="{581A687A-EA3B-4111-90F3-C4B887F5D5DC}" type="pres">
      <dgm:prSet presAssocID="{81EFBF6B-AE61-472B-B2D0-8644EEE6ABEB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32A18BC-72A3-4457-BB7A-36FFE7C7AFEC}" type="pres">
      <dgm:prSet presAssocID="{92B17216-63CE-4906-B711-C3BF903AEAD2}" presName="vertOne" presStyleCnt="0"/>
      <dgm:spPr/>
    </dgm:pt>
    <dgm:pt modelId="{7D35286B-544F-4DE0-85B8-E8E4EE6B25F2}" type="pres">
      <dgm:prSet presAssocID="{92B17216-63CE-4906-B711-C3BF903AEAD2}" presName="txOne" presStyleLbl="node0" presStyleIdx="0" presStyleCnt="1">
        <dgm:presLayoutVars>
          <dgm:chPref val="3"/>
        </dgm:presLayoutVars>
      </dgm:prSet>
      <dgm:spPr/>
    </dgm:pt>
    <dgm:pt modelId="{D1EB54FC-39BF-4CBC-88A3-00D753F960A2}" type="pres">
      <dgm:prSet presAssocID="{92B17216-63CE-4906-B711-C3BF903AEAD2}" presName="parTransOne" presStyleCnt="0"/>
      <dgm:spPr/>
    </dgm:pt>
    <dgm:pt modelId="{3F3CDE8B-68F5-4589-9C0D-03D10BAE69B0}" type="pres">
      <dgm:prSet presAssocID="{92B17216-63CE-4906-B711-C3BF903AEAD2}" presName="horzOne" presStyleCnt="0"/>
      <dgm:spPr/>
    </dgm:pt>
    <dgm:pt modelId="{1FC067A3-8A73-4BE1-A65E-3DDBE2DBF1D1}" type="pres">
      <dgm:prSet presAssocID="{C54C67A2-867E-4D7B-ADDA-CFA49806E25C}" presName="vertTwo" presStyleCnt="0"/>
      <dgm:spPr/>
    </dgm:pt>
    <dgm:pt modelId="{16B918C7-B9B0-4AA1-9E5F-2FBC8D730A22}" type="pres">
      <dgm:prSet presAssocID="{C54C67A2-867E-4D7B-ADDA-CFA49806E25C}" presName="txTwo" presStyleLbl="node2" presStyleIdx="0" presStyleCnt="1">
        <dgm:presLayoutVars>
          <dgm:chPref val="3"/>
        </dgm:presLayoutVars>
      </dgm:prSet>
      <dgm:spPr/>
    </dgm:pt>
    <dgm:pt modelId="{C7AD5179-F634-4B18-A150-F98F37B61983}" type="pres">
      <dgm:prSet presAssocID="{C54C67A2-867E-4D7B-ADDA-CFA49806E25C}" presName="parTransTwo" presStyleCnt="0"/>
      <dgm:spPr/>
    </dgm:pt>
    <dgm:pt modelId="{B1405D37-966E-4C81-97A5-E98240449284}" type="pres">
      <dgm:prSet presAssocID="{C54C67A2-867E-4D7B-ADDA-CFA49806E25C}" presName="horzTwo" presStyleCnt="0"/>
      <dgm:spPr/>
    </dgm:pt>
    <dgm:pt modelId="{05CDF77E-2E1A-44FC-8597-B8F4CA27EDB6}" type="pres">
      <dgm:prSet presAssocID="{A7542A91-2EAC-4721-AAA7-D0FFDFC34735}" presName="vertThree" presStyleCnt="0"/>
      <dgm:spPr/>
    </dgm:pt>
    <dgm:pt modelId="{8A19E203-3D15-4238-BF40-9E6FAB01A0CA}" type="pres">
      <dgm:prSet presAssocID="{A7542A91-2EAC-4721-AAA7-D0FFDFC34735}" presName="txThree" presStyleLbl="node3" presStyleIdx="0" presStyleCnt="1">
        <dgm:presLayoutVars>
          <dgm:chPref val="3"/>
        </dgm:presLayoutVars>
      </dgm:prSet>
      <dgm:spPr/>
    </dgm:pt>
    <dgm:pt modelId="{5D9A76EF-7ED8-4CAA-BE05-8FCB24350A6F}" type="pres">
      <dgm:prSet presAssocID="{A7542A91-2EAC-4721-AAA7-D0FFDFC34735}" presName="horzThree" presStyleCnt="0"/>
      <dgm:spPr/>
    </dgm:pt>
  </dgm:ptLst>
  <dgm:cxnLst>
    <dgm:cxn modelId="{3CD08E28-A48C-4D90-8CF6-BC39CA487263}" type="presOf" srcId="{81EFBF6B-AE61-472B-B2D0-8644EEE6ABEB}" destId="{581A687A-EA3B-4111-90F3-C4B887F5D5DC}" srcOrd="0" destOrd="0" presId="urn:microsoft.com/office/officeart/2005/8/layout/hierarchy4"/>
    <dgm:cxn modelId="{9A90196A-0054-4967-8DA3-201272D1539F}" type="presOf" srcId="{A7542A91-2EAC-4721-AAA7-D0FFDFC34735}" destId="{8A19E203-3D15-4238-BF40-9E6FAB01A0CA}" srcOrd="0" destOrd="0" presId="urn:microsoft.com/office/officeart/2005/8/layout/hierarchy4"/>
    <dgm:cxn modelId="{D14E2B9D-57AD-4914-AA9A-86BFCD8DF7E8}" type="presOf" srcId="{C54C67A2-867E-4D7B-ADDA-CFA49806E25C}" destId="{16B918C7-B9B0-4AA1-9E5F-2FBC8D730A22}" srcOrd="0" destOrd="0" presId="urn:microsoft.com/office/officeart/2005/8/layout/hierarchy4"/>
    <dgm:cxn modelId="{24F960B2-003E-44F6-870C-B31603615774}" type="presOf" srcId="{92B17216-63CE-4906-B711-C3BF903AEAD2}" destId="{7D35286B-544F-4DE0-85B8-E8E4EE6B25F2}" srcOrd="0" destOrd="0" presId="urn:microsoft.com/office/officeart/2005/8/layout/hierarchy4"/>
    <dgm:cxn modelId="{787966B8-DC9A-4B94-A796-0E140C6D4653}" srcId="{C54C67A2-867E-4D7B-ADDA-CFA49806E25C}" destId="{A7542A91-2EAC-4721-AAA7-D0FFDFC34735}" srcOrd="0" destOrd="0" parTransId="{1A7A6CF5-8C6A-4CDC-ADFA-E25CCCD4CFE3}" sibTransId="{65503A13-ED11-499E-9F00-9B101F672BDA}"/>
    <dgm:cxn modelId="{50123BE1-0934-4950-90E5-C21550E986FD}" srcId="{92B17216-63CE-4906-B711-C3BF903AEAD2}" destId="{C54C67A2-867E-4D7B-ADDA-CFA49806E25C}" srcOrd="0" destOrd="0" parTransId="{26C75A3A-DADB-4078-8CE5-D416CF43B636}" sibTransId="{B25C8E4A-7120-4204-A5D3-1B42F67B0706}"/>
    <dgm:cxn modelId="{E9E9B3FE-6DAF-4B49-B42D-EE05A432CBA6}" srcId="{81EFBF6B-AE61-472B-B2D0-8644EEE6ABEB}" destId="{92B17216-63CE-4906-B711-C3BF903AEAD2}" srcOrd="0" destOrd="0" parTransId="{C9E05651-D90F-4E24-BFA6-581ABB164F20}" sibTransId="{C236988A-BB97-4F92-B2C0-BB37B1121082}"/>
    <dgm:cxn modelId="{659D4A2B-B9B7-4597-86B8-D4E2E472649F}" type="presParOf" srcId="{581A687A-EA3B-4111-90F3-C4B887F5D5DC}" destId="{B32A18BC-72A3-4457-BB7A-36FFE7C7AFEC}" srcOrd="0" destOrd="0" presId="urn:microsoft.com/office/officeart/2005/8/layout/hierarchy4"/>
    <dgm:cxn modelId="{69F59766-ECAC-4B2F-B949-D0EC365398F6}" type="presParOf" srcId="{B32A18BC-72A3-4457-BB7A-36FFE7C7AFEC}" destId="{7D35286B-544F-4DE0-85B8-E8E4EE6B25F2}" srcOrd="0" destOrd="0" presId="urn:microsoft.com/office/officeart/2005/8/layout/hierarchy4"/>
    <dgm:cxn modelId="{26283832-F1F5-4142-834F-E4FE49509664}" type="presParOf" srcId="{B32A18BC-72A3-4457-BB7A-36FFE7C7AFEC}" destId="{D1EB54FC-39BF-4CBC-88A3-00D753F960A2}" srcOrd="1" destOrd="0" presId="urn:microsoft.com/office/officeart/2005/8/layout/hierarchy4"/>
    <dgm:cxn modelId="{9F360E36-29D6-4F9C-9C29-D6F4095F3466}" type="presParOf" srcId="{B32A18BC-72A3-4457-BB7A-36FFE7C7AFEC}" destId="{3F3CDE8B-68F5-4589-9C0D-03D10BAE69B0}" srcOrd="2" destOrd="0" presId="urn:microsoft.com/office/officeart/2005/8/layout/hierarchy4"/>
    <dgm:cxn modelId="{B11D1EB0-F047-47F1-8397-3586A98ECFA4}" type="presParOf" srcId="{3F3CDE8B-68F5-4589-9C0D-03D10BAE69B0}" destId="{1FC067A3-8A73-4BE1-A65E-3DDBE2DBF1D1}" srcOrd="0" destOrd="0" presId="urn:microsoft.com/office/officeart/2005/8/layout/hierarchy4"/>
    <dgm:cxn modelId="{AE7126C5-9927-4F9E-A725-26EC8CC2B97A}" type="presParOf" srcId="{1FC067A3-8A73-4BE1-A65E-3DDBE2DBF1D1}" destId="{16B918C7-B9B0-4AA1-9E5F-2FBC8D730A22}" srcOrd="0" destOrd="0" presId="urn:microsoft.com/office/officeart/2005/8/layout/hierarchy4"/>
    <dgm:cxn modelId="{E2649B43-7294-4851-8724-B4750C7400B6}" type="presParOf" srcId="{1FC067A3-8A73-4BE1-A65E-3DDBE2DBF1D1}" destId="{C7AD5179-F634-4B18-A150-F98F37B61983}" srcOrd="1" destOrd="0" presId="urn:microsoft.com/office/officeart/2005/8/layout/hierarchy4"/>
    <dgm:cxn modelId="{33EE43AE-295C-4E38-8C75-26FD9252F2F6}" type="presParOf" srcId="{1FC067A3-8A73-4BE1-A65E-3DDBE2DBF1D1}" destId="{B1405D37-966E-4C81-97A5-E98240449284}" srcOrd="2" destOrd="0" presId="urn:microsoft.com/office/officeart/2005/8/layout/hierarchy4"/>
    <dgm:cxn modelId="{5C115401-BEB0-47E4-81CB-F4A4C4C88E1D}" type="presParOf" srcId="{B1405D37-966E-4C81-97A5-E98240449284}" destId="{05CDF77E-2E1A-44FC-8597-B8F4CA27EDB6}" srcOrd="0" destOrd="0" presId="urn:microsoft.com/office/officeart/2005/8/layout/hierarchy4"/>
    <dgm:cxn modelId="{9A2A358A-771D-401B-AA64-0344FA0A35E4}" type="presParOf" srcId="{05CDF77E-2E1A-44FC-8597-B8F4CA27EDB6}" destId="{8A19E203-3D15-4238-BF40-9E6FAB01A0CA}" srcOrd="0" destOrd="0" presId="urn:microsoft.com/office/officeart/2005/8/layout/hierarchy4"/>
    <dgm:cxn modelId="{7BA9A016-D885-40B5-AA2F-2EBE60134131}" type="presParOf" srcId="{05CDF77E-2E1A-44FC-8597-B8F4CA27EDB6}" destId="{5D9A76EF-7ED8-4CAA-BE05-8FCB24350A6F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35286B-544F-4DE0-85B8-E8E4EE6B25F2}">
      <dsp:nvSpPr>
        <dsp:cNvPr id="0" name=""/>
        <dsp:cNvSpPr/>
      </dsp:nvSpPr>
      <dsp:spPr>
        <a:xfrm>
          <a:off x="2306" y="1909"/>
          <a:ext cx="4719786" cy="13140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Giver of all life</a:t>
          </a:r>
        </a:p>
      </dsp:txBody>
      <dsp:txXfrm>
        <a:off x="40792" y="40395"/>
        <a:ext cx="4642814" cy="1237031"/>
      </dsp:txXfrm>
    </dsp:sp>
    <dsp:sp modelId="{16B918C7-B9B0-4AA1-9E5F-2FBC8D730A22}">
      <dsp:nvSpPr>
        <dsp:cNvPr id="0" name=""/>
        <dsp:cNvSpPr/>
      </dsp:nvSpPr>
      <dsp:spPr>
        <a:xfrm>
          <a:off x="2306" y="1400398"/>
          <a:ext cx="4719786" cy="13140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Old Testament </a:t>
          </a:r>
          <a:r>
            <a:rPr lang="en-US" sz="3400" kern="1200" dirty="0">
              <a:sym typeface="Wingdings" panose="05000000000000000000" pitchFamily="2" charset="2"/>
            </a:rPr>
            <a:t></a:t>
          </a:r>
          <a:r>
            <a:rPr lang="en-US" sz="3400" kern="1200" dirty="0"/>
            <a:t> </a:t>
          </a:r>
        </a:p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Abraham’s descendants</a:t>
          </a:r>
        </a:p>
      </dsp:txBody>
      <dsp:txXfrm>
        <a:off x="40792" y="1438884"/>
        <a:ext cx="4642814" cy="1237031"/>
      </dsp:txXfrm>
    </dsp:sp>
    <dsp:sp modelId="{8A19E203-3D15-4238-BF40-9E6FAB01A0CA}">
      <dsp:nvSpPr>
        <dsp:cNvPr id="0" name=""/>
        <dsp:cNvSpPr/>
      </dsp:nvSpPr>
      <dsp:spPr>
        <a:xfrm>
          <a:off x="2306" y="2798887"/>
          <a:ext cx="4719786" cy="13140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New Testament </a:t>
          </a:r>
          <a:r>
            <a:rPr lang="en-US" sz="3400" kern="1200" dirty="0">
              <a:sym typeface="Wingdings" panose="05000000000000000000" pitchFamily="2" charset="2"/>
            </a:rPr>
            <a:t></a:t>
          </a:r>
          <a:r>
            <a:rPr lang="en-US" sz="3400" kern="1200" dirty="0"/>
            <a:t> </a:t>
          </a:r>
        </a:p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All People</a:t>
          </a:r>
        </a:p>
      </dsp:txBody>
      <dsp:txXfrm>
        <a:off x="40792" y="2837373"/>
        <a:ext cx="4642814" cy="12370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5C832-B28A-40FB-B59B-9F0CF61B665F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6D02E8-7697-4175-B8D9-E28E1CC76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593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3251B95-66FB-4EF6-BFC9-54C84258AE52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664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51BE6F-6F88-4544-9AD8-BD9AE95C7B13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619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4E7CAF-344F-49D0-9E9E-9106AF40C86A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8056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A503-C73A-45B0-886E-C61FCD6957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A311-3A80-42C9-A41B-B7E8EB368C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490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A503-C73A-45B0-886E-C61FCD6957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A311-3A80-42C9-A41B-B7E8EB368C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7852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A503-C73A-45B0-886E-C61FCD6957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A311-3A80-42C9-A41B-B7E8EB368C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7816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A503-C73A-45B0-886E-C61FCD6957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A311-3A80-42C9-A41B-B7E8EB368C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0886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A503-C73A-45B0-886E-C61FCD6957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A311-3A80-42C9-A41B-B7E8EB368C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0066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A503-C73A-45B0-886E-C61FCD6957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A311-3A80-42C9-A41B-B7E8EB368C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1853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A503-C73A-45B0-886E-C61FCD6957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A311-3A80-42C9-A41B-B7E8EB368C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5257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A503-C73A-45B0-886E-C61FCD6957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A311-3A80-42C9-A41B-B7E8EB368C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514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876356-6E14-403D-BFEE-14281BB94AD8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3010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A503-C73A-45B0-886E-C61FCD6957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A311-3A80-42C9-A41B-B7E8EB368C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1345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A503-C73A-45B0-886E-C61FCD6957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A311-3A80-42C9-A41B-B7E8EB368C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5598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A503-C73A-45B0-886E-C61FCD6957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A311-3A80-42C9-A41B-B7E8EB368C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2086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A503-C73A-45B0-886E-C61FCD6957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A311-3A80-42C9-A41B-B7E8EB368C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1102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A503-C73A-45B0-886E-C61FCD6957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A311-3A80-42C9-A41B-B7E8EB368C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0379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A503-C73A-45B0-886E-C61FCD6957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A311-3A80-42C9-A41B-B7E8EB368C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9544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A503-C73A-45B0-886E-C61FCD6957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A311-3A80-42C9-A41B-B7E8EB368C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2484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A503-C73A-45B0-886E-C61FCD6957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A311-3A80-42C9-A41B-B7E8EB368C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3035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A503-C73A-45B0-886E-C61FCD6957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A311-3A80-42C9-A41B-B7E8EB368C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04688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A503-C73A-45B0-886E-C61FCD6957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A311-3A80-42C9-A41B-B7E8EB368C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563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C541E-B3A4-4EEE-A6B6-934C75E0E54B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33958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A503-C73A-45B0-886E-C61FCD6957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A311-3A80-42C9-A41B-B7E8EB368C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12866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A503-C73A-45B0-886E-C61FCD6957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A311-3A80-42C9-A41B-B7E8EB368C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0861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A503-C73A-45B0-886E-C61FCD6957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A311-3A80-42C9-A41B-B7E8EB368C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02898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A503-C73A-45B0-886E-C61FCD6957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A311-3A80-42C9-A41B-B7E8EB368C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438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499297-502E-498D-9230-5CB7BD592ED3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563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E0A890-9A52-41D4-B94D-12037336C0E1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248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8F7C61-499C-4524-B342-BEF5CC55D539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528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E0CFD0-705D-4AAA-9E26-3313B837BC9A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559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45B5CB-E973-45F2-8602-8D4624EB8097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756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979261-7EE6-426B-A82E-0955308BF6D1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534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B8B15A0-6E0E-4107-A9E2-D09BA9E0BAC5}" type="slidenum">
              <a:rPr lang="en-US" alt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19711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6A503-C73A-45B0-886E-C61FCD6957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4A311-3A80-42C9-A41B-B7E8EB368C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673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6A503-C73A-45B0-886E-C61FCD6957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4A311-3A80-42C9-A41B-B7E8EB368C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099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9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4522305" y="5804450"/>
            <a:ext cx="4621695" cy="105355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81000" y="2949476"/>
            <a:ext cx="6781800" cy="230832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94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latin typeface="Lucida Calligraphy" charset="0"/>
                <a:ea typeface="Lucida Calligraphy" charset="0"/>
                <a:cs typeface="Lucida Calligraphy" charset="0"/>
              </a:rPr>
              <a:t>Jesus –</a:t>
            </a:r>
          </a:p>
          <a:p>
            <a:pPr algn="ctr"/>
            <a:r>
              <a:rPr lang="en-US" sz="7200" b="1" dirty="0">
                <a:latin typeface="Lucida Calligraphy" charset="0"/>
                <a:ea typeface="Lucida Calligraphy" charset="0"/>
                <a:cs typeface="Lucida Calligraphy" charset="0"/>
              </a:rPr>
              <a:t>In 3 Words</a:t>
            </a:r>
          </a:p>
        </p:txBody>
      </p:sp>
    </p:spTree>
    <p:extLst>
      <p:ext uri="{BB962C8B-B14F-4D97-AF65-F5344CB8AC3E}">
        <p14:creationId xmlns:p14="http://schemas.microsoft.com/office/powerpoint/2010/main" val="2257144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57200" y="2300479"/>
            <a:ext cx="8610600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746125" indent="-746125">
              <a:buAutoNum type="arabicPeriod"/>
            </a:pPr>
            <a:r>
              <a:rPr lang="en-US" sz="48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FF00"/>
                </a:solidFill>
              </a:rPr>
              <a:t>Creator</a:t>
            </a:r>
          </a:p>
          <a:p>
            <a:pPr marL="746125" indent="-746125">
              <a:buAutoNum type="arabicPeriod"/>
            </a:pPr>
            <a:endParaRPr lang="en-US" sz="48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FF00"/>
              </a:solidFill>
            </a:endParaRPr>
          </a:p>
          <a:p>
            <a:pPr marL="746125" indent="-746125">
              <a:buAutoNum type="arabicPeriod"/>
            </a:pPr>
            <a:r>
              <a:rPr lang="en-US" sz="48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FF00"/>
                </a:solidFill>
              </a:rPr>
              <a:t>Lamb</a:t>
            </a:r>
          </a:p>
          <a:p>
            <a:pPr marL="746125" indent="-746125">
              <a:buAutoNum type="arabicPeriod"/>
            </a:pPr>
            <a:endParaRPr lang="en-US" sz="48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FF00"/>
              </a:solidFill>
            </a:endParaRPr>
          </a:p>
          <a:p>
            <a:pPr marL="746125" indent="-746125">
              <a:buAutoNum type="arabicPeriod"/>
            </a:pPr>
            <a:r>
              <a:rPr lang="en-US" sz="48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FF00"/>
                </a:solidFill>
              </a:rPr>
              <a:t>Savior</a:t>
            </a:r>
          </a:p>
        </p:txBody>
      </p:sp>
      <p:sp>
        <p:nvSpPr>
          <p:cNvPr id="5" name="Rectangle 4"/>
          <p:cNvSpPr/>
          <p:nvPr/>
        </p:nvSpPr>
        <p:spPr>
          <a:xfrm>
            <a:off x="1676400" y="1676400"/>
            <a:ext cx="1219200" cy="228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C74FF0C-A692-DADB-8BC7-BE4E160AE9D4}"/>
              </a:ext>
            </a:extLst>
          </p:cNvPr>
          <p:cNvSpPr txBox="1"/>
          <p:nvPr/>
        </p:nvSpPr>
        <p:spPr>
          <a:xfrm>
            <a:off x="3124200" y="179693"/>
            <a:ext cx="5638800" cy="144655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latin typeface="Algerian" panose="04020705040A02060702" pitchFamily="82" charset="0"/>
                <a:ea typeface="Lucida Calligraphy" charset="0"/>
                <a:cs typeface="Lucida Calligraphy" charset="0"/>
              </a:rPr>
              <a:t>Jesus in 3 Words</a:t>
            </a:r>
          </a:p>
          <a:p>
            <a:pPr algn="ctr"/>
            <a:r>
              <a:rPr lang="en-US" sz="4400" b="1" dirty="0">
                <a:latin typeface="Algerian" panose="04020705040A02060702" pitchFamily="82" charset="0"/>
                <a:ea typeface="Lucida Calligraphy" charset="0"/>
                <a:cs typeface="Lucida Calligraphy" charset="0"/>
              </a:rPr>
              <a:t>The Lord’s Supper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C025F7C-E016-9307-03DD-772FBFAC6A32}"/>
              </a:ext>
            </a:extLst>
          </p:cNvPr>
          <p:cNvSpPr/>
          <p:nvPr/>
        </p:nvSpPr>
        <p:spPr>
          <a:xfrm>
            <a:off x="152400" y="902968"/>
            <a:ext cx="2133600" cy="650904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75000"/>
                </a:schemeClr>
              </a:gs>
              <a:gs pos="65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ECB08F76-0993-7295-3299-7520933D88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34602895"/>
              </p:ext>
            </p:extLst>
          </p:nvPr>
        </p:nvGraphicFramePr>
        <p:xfrm>
          <a:off x="3886200" y="2209800"/>
          <a:ext cx="4724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41566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D35286B-544F-4DE0-85B8-E8E4EE6B25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6B918C7-B9B0-4AA1-9E5F-2FBC8D730A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A19E203-3D15-4238-BF40-9E6FAB01A0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Graphic spid="6" grpId="0" uiExpand="1">
        <p:bldSub>
          <a:bldDgm bld="one"/>
        </p:bldSub>
      </p:bldGraphic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heme/theme1.xml><?xml version="1.0" encoding="utf-8"?>
<a:theme xmlns:a="http://schemas.openxmlformats.org/drawingml/2006/main" name="ind_0130_slide">
  <a:themeElements>
    <a:clrScheme name="Office Theme 2">
      <a:dk1>
        <a:srgbClr val="333333"/>
      </a:dk1>
      <a:lt1>
        <a:srgbClr val="FFFFFF"/>
      </a:lt1>
      <a:dk2>
        <a:srgbClr val="CC6600"/>
      </a:dk2>
      <a:lt2>
        <a:srgbClr val="FFFFFF"/>
      </a:lt2>
      <a:accent1>
        <a:srgbClr val="FFAD99"/>
      </a:accent1>
      <a:accent2>
        <a:srgbClr val="FFD77A"/>
      </a:accent2>
      <a:accent3>
        <a:srgbClr val="E2B8AA"/>
      </a:accent3>
      <a:accent4>
        <a:srgbClr val="DADADA"/>
      </a:accent4>
      <a:accent5>
        <a:srgbClr val="FFD3CA"/>
      </a:accent5>
      <a:accent6>
        <a:srgbClr val="E7C36E"/>
      </a:accent6>
      <a:hlink>
        <a:srgbClr val="96E36D"/>
      </a:hlink>
      <a:folHlink>
        <a:srgbClr val="FFBD7A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333333"/>
        </a:dk1>
        <a:lt1>
          <a:srgbClr val="FFFFFF"/>
        </a:lt1>
        <a:dk2>
          <a:srgbClr val="CC6600"/>
        </a:dk2>
        <a:lt2>
          <a:srgbClr val="FFFFFF"/>
        </a:lt2>
        <a:accent1>
          <a:srgbClr val="FFAE5B"/>
        </a:accent1>
        <a:accent2>
          <a:srgbClr val="F0C295"/>
        </a:accent2>
        <a:accent3>
          <a:srgbClr val="E2B8AA"/>
        </a:accent3>
        <a:accent4>
          <a:srgbClr val="DADADA"/>
        </a:accent4>
        <a:accent5>
          <a:srgbClr val="FFD3B5"/>
        </a:accent5>
        <a:accent6>
          <a:srgbClr val="D9B087"/>
        </a:accent6>
        <a:hlink>
          <a:srgbClr val="FFE1C2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33333"/>
        </a:dk1>
        <a:lt1>
          <a:srgbClr val="FFFFFF"/>
        </a:lt1>
        <a:dk2>
          <a:srgbClr val="CC6600"/>
        </a:dk2>
        <a:lt2>
          <a:srgbClr val="FFFFFF"/>
        </a:lt2>
        <a:accent1>
          <a:srgbClr val="FFAD99"/>
        </a:accent1>
        <a:accent2>
          <a:srgbClr val="FFD77A"/>
        </a:accent2>
        <a:accent3>
          <a:srgbClr val="E2B8AA"/>
        </a:accent3>
        <a:accent4>
          <a:srgbClr val="DADADA"/>
        </a:accent4>
        <a:accent5>
          <a:srgbClr val="FFD3CA"/>
        </a:accent5>
        <a:accent6>
          <a:srgbClr val="E7C36E"/>
        </a:accent6>
        <a:hlink>
          <a:srgbClr val="96E36D"/>
        </a:hlink>
        <a:folHlink>
          <a:srgbClr val="FFBD7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333333"/>
        </a:dk1>
        <a:lt1>
          <a:srgbClr val="FFFFFF"/>
        </a:lt1>
        <a:dk2>
          <a:srgbClr val="CC6600"/>
        </a:dk2>
        <a:lt2>
          <a:srgbClr val="FFFFFF"/>
        </a:lt2>
        <a:accent1>
          <a:srgbClr val="FFBD7A"/>
        </a:accent1>
        <a:accent2>
          <a:srgbClr val="98E66E"/>
        </a:accent2>
        <a:accent3>
          <a:srgbClr val="E2B8AA"/>
        </a:accent3>
        <a:accent4>
          <a:srgbClr val="DADADA"/>
        </a:accent4>
        <a:accent5>
          <a:srgbClr val="FFDBBE"/>
        </a:accent5>
        <a:accent6>
          <a:srgbClr val="89D063"/>
        </a:accent6>
        <a:hlink>
          <a:srgbClr val="FFB2BF"/>
        </a:hlink>
        <a:folHlink>
          <a:srgbClr val="B2BB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3333"/>
        </a:dk1>
        <a:lt1>
          <a:srgbClr val="FFFFFF"/>
        </a:lt1>
        <a:dk2>
          <a:srgbClr val="CC6600"/>
        </a:dk2>
        <a:lt2>
          <a:srgbClr val="FFFFFF"/>
        </a:lt2>
        <a:accent1>
          <a:srgbClr val="FFBD7A"/>
        </a:accent1>
        <a:accent2>
          <a:srgbClr val="DAE66E"/>
        </a:accent2>
        <a:accent3>
          <a:srgbClr val="E2B8AA"/>
        </a:accent3>
        <a:accent4>
          <a:srgbClr val="DADADA"/>
        </a:accent4>
        <a:accent5>
          <a:srgbClr val="FFDBBE"/>
        </a:accent5>
        <a:accent6>
          <a:srgbClr val="C5D063"/>
        </a:accent6>
        <a:hlink>
          <a:srgbClr val="FFB2F9"/>
        </a:hlink>
        <a:folHlink>
          <a:srgbClr val="B2D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AE5B"/>
        </a:accent1>
        <a:accent2>
          <a:srgbClr val="F0C295"/>
        </a:accent2>
        <a:accent3>
          <a:srgbClr val="FFFFFF"/>
        </a:accent3>
        <a:accent4>
          <a:srgbClr val="000000"/>
        </a:accent4>
        <a:accent5>
          <a:srgbClr val="FFD3B5"/>
        </a:accent5>
        <a:accent6>
          <a:srgbClr val="D9B087"/>
        </a:accent6>
        <a:hlink>
          <a:srgbClr val="FFE1C2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AD99"/>
        </a:accent1>
        <a:accent2>
          <a:srgbClr val="FFD77A"/>
        </a:accent2>
        <a:accent3>
          <a:srgbClr val="FFFFFF"/>
        </a:accent3>
        <a:accent4>
          <a:srgbClr val="000000"/>
        </a:accent4>
        <a:accent5>
          <a:srgbClr val="FFD3CA"/>
        </a:accent5>
        <a:accent6>
          <a:srgbClr val="E7C36E"/>
        </a:accent6>
        <a:hlink>
          <a:srgbClr val="96E36D"/>
        </a:hlink>
        <a:folHlink>
          <a:srgbClr val="FFBD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BD7A"/>
        </a:accent1>
        <a:accent2>
          <a:srgbClr val="98E66E"/>
        </a:accent2>
        <a:accent3>
          <a:srgbClr val="FFFFFF"/>
        </a:accent3>
        <a:accent4>
          <a:srgbClr val="000000"/>
        </a:accent4>
        <a:accent5>
          <a:srgbClr val="FFDBBE"/>
        </a:accent5>
        <a:accent6>
          <a:srgbClr val="89D063"/>
        </a:accent6>
        <a:hlink>
          <a:srgbClr val="FFB2BF"/>
        </a:hlink>
        <a:folHlink>
          <a:srgbClr val="B2B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BD7A"/>
        </a:accent1>
        <a:accent2>
          <a:srgbClr val="DAE66E"/>
        </a:accent2>
        <a:accent3>
          <a:srgbClr val="FFFFFF"/>
        </a:accent3>
        <a:accent4>
          <a:srgbClr val="000000"/>
        </a:accent4>
        <a:accent5>
          <a:srgbClr val="FFDBBE"/>
        </a:accent5>
        <a:accent6>
          <a:srgbClr val="C5D063"/>
        </a:accent6>
        <a:hlink>
          <a:srgbClr val="FFB2F9"/>
        </a:hlink>
        <a:folHlink>
          <a:srgbClr val="B2D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9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0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2773</TotalTime>
  <Words>29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Algerian</vt:lpstr>
      <vt:lpstr>Arial</vt:lpstr>
      <vt:lpstr>Calibri</vt:lpstr>
      <vt:lpstr>Lucida Calligraphy</vt:lpstr>
      <vt:lpstr>Wingdings</vt:lpstr>
      <vt:lpstr>ind_0130_slide</vt:lpstr>
      <vt:lpstr>9_Office Theme</vt:lpstr>
      <vt:lpstr>10_Office Theme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“I am the Way, the Truth, and the Life” Matthew 6:13</dc:title>
  <dc:creator>Weston Andrew Hodge</dc:creator>
  <cp:lastModifiedBy>Robert McDonald</cp:lastModifiedBy>
  <cp:revision>95</cp:revision>
  <dcterms:created xsi:type="dcterms:W3CDTF">2012-10-26T19:55:55Z</dcterms:created>
  <dcterms:modified xsi:type="dcterms:W3CDTF">2023-08-19T20:06:59Z</dcterms:modified>
</cp:coreProperties>
</file>