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6" r:id="rId8"/>
    <p:sldId id="267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96"/>
    <p:restoredTop sz="94666"/>
  </p:normalViewPr>
  <p:slideViewPr>
    <p:cSldViewPr snapToGrid="0" snapToObjects="1" showGuides="1">
      <p:cViewPr varScale="1">
        <p:scale>
          <a:sx n="98" d="100"/>
          <a:sy n="98" d="100"/>
        </p:scale>
        <p:origin x="23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3A8-EBCB-384C-B4B6-66202EA5291F}" type="datetimeFigureOut">
              <a:rPr lang="en-US" smtClean="0"/>
              <a:t>8/18/23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5CD-607A-2C42-9D1E-4FDA615F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7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3A8-EBCB-384C-B4B6-66202EA5291F}" type="datetimeFigureOut">
              <a:rPr lang="en-US" smtClean="0"/>
              <a:t>8/18/23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5CD-607A-2C42-9D1E-4FDA615F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1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3A8-EBCB-384C-B4B6-66202EA5291F}" type="datetimeFigureOut">
              <a:rPr lang="en-US" smtClean="0"/>
              <a:t>8/18/23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5CD-607A-2C42-9D1E-4FDA615F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5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3A8-EBCB-384C-B4B6-66202EA5291F}" type="datetimeFigureOut">
              <a:rPr lang="en-US" smtClean="0"/>
              <a:t>8/18/23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5CD-607A-2C42-9D1E-4FDA615F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3A8-EBCB-384C-B4B6-66202EA5291F}" type="datetimeFigureOut">
              <a:rPr lang="en-US" smtClean="0"/>
              <a:t>8/18/23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5CD-607A-2C42-9D1E-4FDA615F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3A8-EBCB-384C-B4B6-66202EA5291F}" type="datetimeFigureOut">
              <a:rPr lang="en-US" smtClean="0"/>
              <a:t>8/18/23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5CD-607A-2C42-9D1E-4FDA615F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6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3A8-EBCB-384C-B4B6-66202EA5291F}" type="datetimeFigureOut">
              <a:rPr lang="en-US" smtClean="0"/>
              <a:t>8/18/23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5CD-607A-2C42-9D1E-4FDA615F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8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3A8-EBCB-384C-B4B6-66202EA5291F}" type="datetimeFigureOut">
              <a:rPr lang="en-US" smtClean="0"/>
              <a:t>8/18/23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5CD-607A-2C42-9D1E-4FDA615F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0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3A8-EBCB-384C-B4B6-66202EA5291F}" type="datetimeFigureOut">
              <a:rPr lang="en-US" smtClean="0"/>
              <a:t>8/18/23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5CD-607A-2C42-9D1E-4FDA615F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7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3A8-EBCB-384C-B4B6-66202EA5291F}" type="datetimeFigureOut">
              <a:rPr lang="en-US" smtClean="0"/>
              <a:t>8/18/23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5CD-607A-2C42-9D1E-4FDA615F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3A8-EBCB-384C-B4B6-66202EA5291F}" type="datetimeFigureOut">
              <a:rPr lang="en-US" smtClean="0"/>
              <a:t>8/18/23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45CD-607A-2C42-9D1E-4FDA615F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6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43A8-EBCB-384C-B4B6-66202EA5291F}" type="datetimeFigureOut">
              <a:rPr lang="en-US" smtClean="0"/>
              <a:t>8/18/23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845CD-607A-2C42-9D1E-4FDA615F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13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Imitating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Onesiphorus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2 Timothy 1:15-18</a:t>
            </a:r>
          </a:p>
        </p:txBody>
      </p:sp>
    </p:spTree>
    <p:extLst>
      <p:ext uri="{BB962C8B-B14F-4D97-AF65-F5344CB8AC3E}">
        <p14:creationId xmlns:p14="http://schemas.microsoft.com/office/powerpoint/2010/main" val="17078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Imitating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Onesiphorus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May the Lord grant us to find mercy on that Day</a:t>
            </a:r>
            <a:r>
              <a:rPr lang="en-US" sz="36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1276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367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Imitating </a:t>
            </a:r>
            <a:r>
              <a:rPr lang="en-US" sz="4000" dirty="0" err="1" smtClean="0">
                <a:latin typeface="Arial" charset="0"/>
                <a:ea typeface="Arial" charset="0"/>
                <a:cs typeface="Arial" charset="0"/>
              </a:rPr>
              <a:t>Onesiphorus</a:t>
            </a: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4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3600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2 Timothy 1:15-18</a:t>
            </a:r>
            <a:endParaRPr lang="en-US" sz="3600" i="1" dirty="0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776" y="1828797"/>
            <a:ext cx="7860574" cy="4086906"/>
          </a:xfrm>
        </p:spPr>
        <p:txBody>
          <a:bodyPr anchor="ctr">
            <a:normAutofit/>
          </a:bodyPr>
          <a:lstStyle/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did he do?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Why did he do it?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was the result?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do we learn?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44930" y="2050868"/>
            <a:ext cx="832758" cy="770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45532" y="1897613"/>
            <a:ext cx="3853543" cy="1077218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2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Visited Paul (17)</a:t>
            </a:r>
          </a:p>
          <a:p>
            <a:pPr marL="285750" indent="-285750">
              <a:buFont typeface="Arial" charset="0"/>
              <a:buChar char="•"/>
            </a:pPr>
            <a:endParaRPr lang="en-US" sz="32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47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p of Ephesus - All that you need to know before visiting Ephes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75270"/>
            <a:ext cx="71437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mertine Prison, ancient Rome | Special Operations in the Kingdom of Go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873" y="1842605"/>
            <a:ext cx="6306911" cy="473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19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776" y="1828797"/>
            <a:ext cx="7860574" cy="4086906"/>
          </a:xfrm>
        </p:spPr>
        <p:txBody>
          <a:bodyPr anchor="ctr">
            <a:normAutofit/>
          </a:bodyPr>
          <a:lstStyle/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did he do?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Why did he do it?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was the result?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do we learn?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44930" y="2050868"/>
            <a:ext cx="832758" cy="770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45532" y="1897613"/>
            <a:ext cx="3853543" cy="1077218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2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Visited Paul (17)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Life of service (18)</a:t>
            </a:r>
            <a:endParaRPr lang="en-US" sz="32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367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Imitating </a:t>
            </a:r>
            <a:r>
              <a:rPr lang="en-US" sz="4000" dirty="0" err="1" smtClean="0">
                <a:latin typeface="Arial" charset="0"/>
                <a:ea typeface="Arial" charset="0"/>
                <a:cs typeface="Arial" charset="0"/>
              </a:rPr>
              <a:t>Onesiphorus</a:t>
            </a: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4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3600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2 Timothy 1:15-18</a:t>
            </a:r>
            <a:endParaRPr lang="en-US" sz="3600" i="1" dirty="0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69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776" y="1828797"/>
            <a:ext cx="7860574" cy="4086906"/>
          </a:xfrm>
        </p:spPr>
        <p:txBody>
          <a:bodyPr anchor="ctr">
            <a:normAutofit/>
          </a:bodyPr>
          <a:lstStyle/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did he do?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Why did he do it?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was the result?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do we learn?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44930" y="2050868"/>
            <a:ext cx="832758" cy="770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6785" y="2860997"/>
            <a:ext cx="3396343" cy="1077218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3200" i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not ashamed of my chains</a:t>
            </a:r>
            <a:r>
              <a:rPr lang="en-US" sz="32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” (1:16)</a:t>
            </a:r>
            <a:endParaRPr lang="en-US" sz="32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367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Imitating </a:t>
            </a:r>
            <a:r>
              <a:rPr lang="en-US" sz="4000" dirty="0" err="1" smtClean="0">
                <a:latin typeface="Arial" charset="0"/>
                <a:ea typeface="Arial" charset="0"/>
                <a:cs typeface="Arial" charset="0"/>
              </a:rPr>
              <a:t>Onesiphorus</a:t>
            </a: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4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3600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2 Timothy 1:15-18</a:t>
            </a:r>
            <a:endParaRPr lang="en-US" sz="3600" i="1" dirty="0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7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L -0.00069 0.144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776" y="1828797"/>
            <a:ext cx="7860574" cy="4086906"/>
          </a:xfrm>
        </p:spPr>
        <p:txBody>
          <a:bodyPr anchor="ctr">
            <a:normAutofit/>
          </a:bodyPr>
          <a:lstStyle/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did he do?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Why did he do it?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was the result?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do we learn?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44929" y="3043645"/>
            <a:ext cx="832758" cy="770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57900" y="2933297"/>
            <a:ext cx="2677885" cy="206210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288925" indent="-288925">
              <a:buFont typeface="Arial" charset="0"/>
              <a:buChar char="•"/>
            </a:pPr>
            <a:r>
              <a:rPr lang="en-US" sz="32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Refreshed Paul (16)</a:t>
            </a:r>
            <a:endParaRPr lang="en-US" sz="32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288925" indent="-288925">
              <a:buFont typeface="Arial" charset="0"/>
              <a:buChar char="•"/>
            </a:pPr>
            <a:r>
              <a:rPr lang="en-US" sz="32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Mercy </a:t>
            </a:r>
            <a:r>
              <a:rPr lang="en-US" sz="32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from God (16,18</a:t>
            </a:r>
            <a:r>
              <a:rPr lang="en-US" sz="32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32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367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Imitating </a:t>
            </a:r>
            <a:r>
              <a:rPr lang="en-US" sz="4000" dirty="0" err="1" smtClean="0">
                <a:latin typeface="Arial" charset="0"/>
                <a:ea typeface="Arial" charset="0"/>
                <a:cs typeface="Arial" charset="0"/>
              </a:rPr>
              <a:t>Onesiphorus</a:t>
            </a: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4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3600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2 Timothy 1:15-18</a:t>
            </a:r>
            <a:endParaRPr lang="en-US" sz="3600" i="1" dirty="0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67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00069 0.13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Service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Wingdings"/>
              </a:rPr>
              <a:t> Reward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6530"/>
            <a:ext cx="7886700" cy="47679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Matthew 10:40-42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And whoever gives one of these little ones even a cup of cold water because he is a disciple, truly, I say to you, he will by no means lose his reward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Matthew 25:34-40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Come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, you who are blessed by my Father, inherit the kingdom prepared for you from the foundation of the world.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mr-IN" i="1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 I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was in prison and you came to me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mr-IN" i="1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Truly, I say to you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, as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you did it to one of the least of these my brothers, you did it to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me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9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776" y="1828797"/>
            <a:ext cx="7860574" cy="4086906"/>
          </a:xfrm>
        </p:spPr>
        <p:txBody>
          <a:bodyPr anchor="ctr">
            <a:normAutofit/>
          </a:bodyPr>
          <a:lstStyle/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did he do?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Why did he do it?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was the result?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do we learn?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57900" y="3312120"/>
            <a:ext cx="2677885" cy="206210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288925" indent="-288925">
              <a:buFont typeface="Arial" charset="0"/>
              <a:buChar char="•"/>
            </a:pPr>
            <a:r>
              <a:rPr lang="en-US" sz="32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Refreshed Paul (16)</a:t>
            </a:r>
          </a:p>
          <a:p>
            <a:pPr marL="288925" indent="-288925">
              <a:buFont typeface="Arial" charset="0"/>
              <a:buChar char="•"/>
            </a:pPr>
            <a:r>
              <a:rPr lang="en-US" sz="32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Mercy from God (16,18)</a:t>
            </a:r>
            <a:endParaRPr lang="en-US" sz="32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44929" y="3974145"/>
            <a:ext cx="832758" cy="770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367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Imitating </a:t>
            </a:r>
            <a:r>
              <a:rPr lang="en-US" sz="4000" dirty="0" err="1" smtClean="0">
                <a:latin typeface="Arial" charset="0"/>
                <a:ea typeface="Arial" charset="0"/>
                <a:cs typeface="Arial" charset="0"/>
              </a:rPr>
              <a:t>Onesiphorus</a:t>
            </a: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4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3600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2 Timothy 1:15-18</a:t>
            </a:r>
            <a:endParaRPr lang="en-US" sz="3600" i="1" dirty="0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6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776" y="1828797"/>
            <a:ext cx="7860574" cy="4086906"/>
          </a:xfrm>
        </p:spPr>
        <p:txBody>
          <a:bodyPr anchor="ctr">
            <a:normAutofit/>
          </a:bodyPr>
          <a:lstStyle/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did he do?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Why did he do it?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was the result?</a:t>
            </a:r>
          </a:p>
          <a:p>
            <a:pPr marL="465138" indent="-465138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do we learn?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44929" y="3974145"/>
            <a:ext cx="832758" cy="770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19059" y="4713991"/>
            <a:ext cx="3494316" cy="1903598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288925" indent="-288925">
              <a:lnSpc>
                <a:spcPct val="90000"/>
              </a:lnSpc>
              <a:spcAft>
                <a:spcPts val="300"/>
              </a:spcAft>
              <a:buFont typeface="Arial" charset="0"/>
              <a:buChar char="•"/>
            </a:pPr>
            <a:r>
              <a:rPr lang="en-US" sz="32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Embrace shame of the cross</a:t>
            </a:r>
          </a:p>
          <a:p>
            <a:pPr marL="288925" indent="-288925">
              <a:lnSpc>
                <a:spcPct val="90000"/>
              </a:lnSpc>
              <a:spcAft>
                <a:spcPts val="300"/>
              </a:spcAft>
              <a:buFont typeface="Arial" charset="0"/>
              <a:buChar char="•"/>
            </a:pPr>
            <a:r>
              <a:rPr lang="en-US" sz="32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Search for ones to refresh</a:t>
            </a:r>
            <a:endParaRPr lang="en-US" sz="32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367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Imitating </a:t>
            </a:r>
            <a:r>
              <a:rPr lang="en-US" sz="4000" dirty="0" err="1" smtClean="0">
                <a:latin typeface="Arial" charset="0"/>
                <a:ea typeface="Arial" charset="0"/>
                <a:cs typeface="Arial" charset="0"/>
              </a:rPr>
              <a:t>Onesiphorus</a:t>
            </a: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4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3600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2 Timothy 1:15-18</a:t>
            </a:r>
            <a:endParaRPr lang="en-US" sz="3600" i="1" dirty="0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83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00104 0.14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</TotalTime>
  <Words>323</Words>
  <Application>Microsoft Macintosh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Imitating Onesiphorus</vt:lpstr>
      <vt:lpstr>Imitating Onesiphorus 2 Timothy 1:15-18</vt:lpstr>
      <vt:lpstr>PowerPoint Presentation</vt:lpstr>
      <vt:lpstr>Imitating Onesiphorus 2 Timothy 1:15-18</vt:lpstr>
      <vt:lpstr>Imitating Onesiphorus 2 Timothy 1:15-18</vt:lpstr>
      <vt:lpstr>Imitating Onesiphorus 2 Timothy 1:15-18</vt:lpstr>
      <vt:lpstr>Service  Reward</vt:lpstr>
      <vt:lpstr>Imitating Onesiphorus 2 Timothy 1:15-18</vt:lpstr>
      <vt:lpstr>Imitating Onesiphorus 2 Timothy 1:15-18</vt:lpstr>
      <vt:lpstr>Imitating Onesiphorus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Serving Faith</dc:title>
  <dc:creator>Microsoft Office User</dc:creator>
  <cp:lastModifiedBy>Microsoft Office User</cp:lastModifiedBy>
  <cp:revision>14</cp:revision>
  <dcterms:created xsi:type="dcterms:W3CDTF">2023-06-27T18:51:11Z</dcterms:created>
  <dcterms:modified xsi:type="dcterms:W3CDTF">2023-08-18T20:52:58Z</dcterms:modified>
</cp:coreProperties>
</file>