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handoutMasterIdLst>
    <p:handoutMasterId r:id="rId9"/>
  </p:handoutMasterIdLst>
  <p:sldIdLst>
    <p:sldId id="256" r:id="rId2"/>
    <p:sldId id="260" r:id="rId3"/>
    <p:sldId id="259" r:id="rId4"/>
    <p:sldId id="261" r:id="rId5"/>
    <p:sldId id="266" r:id="rId6"/>
    <p:sldId id="270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00"/>
    <a:srgbClr val="407742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9394"/>
    <p:restoredTop sz="94666"/>
  </p:normalViewPr>
  <p:slideViewPr>
    <p:cSldViewPr snapToGrid="0" snapToObjects="1" showGuides="1">
      <p:cViewPr varScale="1">
        <p:scale>
          <a:sx n="73" d="100"/>
          <a:sy n="73" d="100"/>
        </p:scale>
        <p:origin x="200" y="816"/>
      </p:cViewPr>
      <p:guideLst>
        <p:guide orient="horz" pos="21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79CE32-4E41-5641-B820-4311E5CF69E0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F7CB1-C78D-D642-8C84-ACECB3BDD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3239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75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78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9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0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9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2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61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0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4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5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81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D328-46A4-1648-9B10-04C2FAA24708}" type="datetimeFigureOut">
              <a:rPr lang="en-US" smtClean="0"/>
              <a:t>9/27/23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FCAAD-04E2-7D46-A10B-FAB26DBD9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5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Bellaire Auditorium Class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Wednesday Nights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September to November 2023</a:t>
            </a:r>
            <a:endParaRPr lang="en-US" sz="32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0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Chapters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1-4 </a:t>
            </a:r>
            <a:r>
              <a:rPr lang="en-US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(Review)</a:t>
            </a:r>
            <a:endParaRPr lang="en-US" i="1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0" y="1607292"/>
            <a:ext cx="78867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of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______&amp; _______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650" y="3135646"/>
            <a:ext cx="78867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2-3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People ______ to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mission to make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 _____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8650" y="4664000"/>
            <a:ext cx="7886700" cy="1200329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Jesus’ kingdom </a:t>
            </a:r>
            <a:r>
              <a:rPr lang="en-US" sz="36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is for those with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_______ears </a:t>
            </a:r>
            <a:r>
              <a:rPr lang="en-US" sz="3600" i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&amp; </a:t>
            </a:r>
            <a:r>
              <a:rPr lang="en-US" sz="36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_______ hearts</a:t>
            </a:r>
            <a:r>
              <a:rPr lang="en-US" sz="36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23852" y="2168267"/>
            <a:ext cx="181573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kingdom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8302" y="2168267"/>
            <a:ext cx="149352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healing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9501" y="2168266"/>
            <a:ext cx="1691641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freedom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02630" y="3148709"/>
            <a:ext cx="142385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object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02630" y="3751200"/>
            <a:ext cx="1619799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sinners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8374" y="3751200"/>
            <a:ext cx="126274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whole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15745" y="5251101"/>
            <a:ext cx="161108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hearing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4233" y="5251100"/>
            <a:ext cx="161108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humble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827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4:35 </a:t>
            </a:r>
            <a:r>
              <a:rPr lang="mr-IN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–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 5:43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1117" y="4947868"/>
            <a:ext cx="6479177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are the </a:t>
            </a:r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stitches? 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9275" y="1727332"/>
            <a:ext cx="3682094" cy="95410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calms the sea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4:35-41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9275" y="2751841"/>
            <a:ext cx="3682094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casts out Legion into the pigs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5:1-20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16510" y="1727332"/>
            <a:ext cx="3685032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heals the unclean woman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5:25-34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6510" y="3193705"/>
            <a:ext cx="3685032" cy="138499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raises Jairus’ daughter</a:t>
            </a: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5:21-24, 35-43</a:t>
            </a:r>
            <a:endParaRPr lang="en-US" sz="2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92304" y="1274708"/>
            <a:ext cx="201603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Group 1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51008" y="1276539"/>
            <a:ext cx="2016035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Group 2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41118" y="5507649"/>
            <a:ext cx="647917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What does putting the stories together teach us about Jesus? </a:t>
            </a:r>
            <a:endParaRPr lang="en-US" sz="2800" i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0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Miracles (Mark 4:35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-</a:t>
            </a:r>
            <a:r>
              <a:rPr lang="en-US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5:43)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99616"/>
            <a:ext cx="7886700" cy="4443984"/>
          </a:xfrm>
        </p:spPr>
        <p:txBody>
          <a:bodyPr>
            <a:noAutofit/>
          </a:bodyPr>
          <a:lstStyle/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Impossible situations (4:38; 5:4, 26, 35)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Fear (4:40, 41; 5:15, 33, 36)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Confusion about Jesus (4:38, 41; 5:17, 31, 40)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Faith (4:40; 5:18-20*, 34, 36)</a:t>
            </a:r>
          </a:p>
          <a:p>
            <a:pPr marL="349250" indent="-3492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Chaos vs Stillness (4:37-39; 5:2-5 + 15, 31-33, 38-40)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3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The Miracles (Mark 4:35-5:43)</a:t>
            </a:r>
            <a:endParaRPr lang="en-US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32411"/>
            <a:ext cx="7886700" cy="5342709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What do we learn about Jesus?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None/>
            </a:pPr>
            <a:r>
              <a:rPr lang="mr-IN" sz="3600" dirty="0" smtClean="0">
                <a:latin typeface="Arial" charset="0"/>
                <a:ea typeface="Arial" charset="0"/>
                <a:cs typeface="Arial" charset="0"/>
              </a:rPr>
              <a:t>…</a:t>
            </a:r>
            <a:r>
              <a:rPr lang="en-US" sz="3600" dirty="0" smtClean="0">
                <a:latin typeface="Arial" charset="0"/>
                <a:ea typeface="Arial" charset="0"/>
                <a:cs typeface="Arial" charset="0"/>
              </a:rPr>
              <a:t> about following Jesus?</a:t>
            </a: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Jesus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is more powerful</a:t>
            </a:r>
            <a:r>
              <a:rPr lang="en-US" sz="3200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than the source of our fear. He speaks calmness and order into the noise and chaos.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  <a:p>
            <a:pPr marL="296863" indent="-2968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We need </a:t>
            </a:r>
            <a:r>
              <a:rPr lang="en-US" sz="3200" i="1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fear and trust </a:t>
            </a:r>
            <a:r>
              <a:rPr lang="en-US" sz="3200" dirty="0" smtClean="0">
                <a:latin typeface="Arial" charset="0"/>
                <a:ea typeface="Arial" charset="0"/>
                <a:cs typeface="Arial" charset="0"/>
              </a:rPr>
              <a:t>to fall at His feet and cling to Him as our only hope, then to rise and do what He tells us to do. </a:t>
            </a:r>
            <a:endParaRPr lang="en-US" sz="3200" dirty="0" smtClean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602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Gospel of the Kingdom (Mark </a:t>
            </a:r>
            <a:r>
              <a:rPr lang="en-US" sz="40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1-5)</a:t>
            </a:r>
            <a:endParaRPr lang="en-US" sz="40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5474" y="1469569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1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announces His kingdom of healing &amp; freedom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5473" y="2602701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2-3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People object to Jesus’ mission to make sinners whole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45474" y="3735833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4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His kingdom is for those with hearing ears &amp; humble hearts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45473" y="4868965"/>
            <a:ext cx="6479177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32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 </a:t>
            </a:r>
            <a:r>
              <a:rPr lang="en-US" sz="3200" i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Jesus overpowers nature, demons, sickness, and death</a:t>
            </a:r>
            <a:r>
              <a:rPr lang="en-US" sz="320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endParaRPr lang="en-US" sz="32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7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The Gospel </a:t>
            </a:r>
            <a:br>
              <a:rPr lang="en-US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according to Mark</a:t>
            </a:r>
            <a:endParaRPr lang="en-US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Next Wednesday </a:t>
            </a:r>
            <a:r>
              <a:rPr lang="en-US" sz="32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(October 4)</a:t>
            </a:r>
            <a:endParaRPr lang="en-US" sz="3200" dirty="0" smtClean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Mark </a:t>
            </a:r>
            <a:r>
              <a:rPr lang="en-US" sz="4400" dirty="0" smtClean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</a:rPr>
              <a:t>6</a:t>
            </a:r>
            <a:endParaRPr lang="en-US" sz="4400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0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1152</TotalTime>
  <Words>330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The Gospel  according to Mark</vt:lpstr>
      <vt:lpstr>Mark Chapters 1-4 (Review)</vt:lpstr>
      <vt:lpstr>Mark 4:35 – 5:43</vt:lpstr>
      <vt:lpstr>The Miracles (Mark 4:35-5:43)</vt:lpstr>
      <vt:lpstr>The Miracles (Mark 4:35-5:43)</vt:lpstr>
      <vt:lpstr>Gospel of the Kingdom (Mark 1-5)</vt:lpstr>
      <vt:lpstr>The Gospel  according to Mark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 according to Mark</dc:title>
  <dc:creator>Microsoft Office User</dc:creator>
  <cp:lastModifiedBy>Microsoft Office User</cp:lastModifiedBy>
  <cp:revision>57</cp:revision>
  <cp:lastPrinted>2023-09-27T21:42:48Z</cp:lastPrinted>
  <dcterms:created xsi:type="dcterms:W3CDTF">2023-09-06T16:46:33Z</dcterms:created>
  <dcterms:modified xsi:type="dcterms:W3CDTF">2023-09-27T21:44:51Z</dcterms:modified>
</cp:coreProperties>
</file>