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6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1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0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9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F052F-BC4B-DD43-85A8-6C92E178021F}" type="datetimeFigureOut">
              <a:rPr lang="en-US" smtClean="0"/>
              <a:t>9/30/23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C51E-7ABD-8E41-AECE-2580313D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9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Heritage of Faithfulness</a:t>
            </a:r>
            <a:endParaRPr lang="en-US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thelas" charset="0"/>
                <a:ea typeface="Athelas" charset="0"/>
                <a:cs typeface="Athelas" charset="0"/>
              </a:rPr>
              <a:t>Passing Down the </a:t>
            </a:r>
            <a:r>
              <a:rPr lang="en-US" sz="40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thelas" charset="0"/>
                <a:ea typeface="Athelas" charset="0"/>
                <a:cs typeface="Athelas" charset="0"/>
              </a:rPr>
              <a:t>Message 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thelas" charset="0"/>
                <a:ea typeface="Athelas" charset="0"/>
                <a:cs typeface="Athelas" charset="0"/>
              </a:rPr>
              <a:t>to the Next Generation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thelas" charset="0"/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330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thelas" charset="0"/>
                <a:ea typeface="Athelas" charset="0"/>
                <a:cs typeface="Athelas" charset="0"/>
              </a:rPr>
              <a:t>Heritage of Faithfulness</a:t>
            </a:r>
            <a:br>
              <a:rPr lang="en-US" sz="4000" dirty="0" smtClean="0">
                <a:latin typeface="Athelas" charset="0"/>
                <a:ea typeface="Athelas" charset="0"/>
                <a:cs typeface="Athelas" charset="0"/>
              </a:rPr>
            </a:b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thelas" charset="0"/>
                <a:ea typeface="Athelas" charset="0"/>
                <a:cs typeface="Athelas" charset="0"/>
              </a:rPr>
              <a:t>Deuteronomy 6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3303"/>
            <a:ext cx="7886700" cy="3801293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>
                <a:latin typeface="Athelas" charset="0"/>
                <a:ea typeface="Athelas" charset="0"/>
                <a:cs typeface="Athelas" charset="0"/>
              </a:rPr>
              <a:t>We love God from the heart (6:4-5)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>
                <a:latin typeface="Athelas" charset="0"/>
                <a:ea typeface="Athelas" charset="0"/>
                <a:cs typeface="Athelas" charset="0"/>
              </a:rPr>
              <a:t>God is our singular focus (6:4-5, 10-15)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>
                <a:latin typeface="Athelas" charset="0"/>
                <a:ea typeface="Athelas" charset="0"/>
                <a:cs typeface="Athelas" charset="0"/>
              </a:rPr>
              <a:t>His words are taught constantly (6:6-9)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>
                <a:latin typeface="Athelas" charset="0"/>
                <a:ea typeface="Athelas" charset="0"/>
                <a:cs typeface="Athelas" charset="0"/>
              </a:rPr>
              <a:t>The “Why?” is our story (6:20-25)</a:t>
            </a:r>
            <a:endParaRPr lang="en-US" sz="3600" dirty="0">
              <a:latin typeface="Athelas" charset="0"/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Heritage of Faithfulness</a:t>
            </a:r>
            <a:endParaRPr lang="en-US" dirty="0"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thelas" charset="0"/>
                <a:ea typeface="Athelas" charset="0"/>
                <a:cs typeface="Athelas" charset="0"/>
              </a:rPr>
              <a:t>“We love, because He first loved us.”</a:t>
            </a:r>
            <a:endParaRPr lang="en-US" sz="3600" i="1" dirty="0">
              <a:solidFill>
                <a:schemeClr val="accent4">
                  <a:lumMod val="60000"/>
                  <a:lumOff val="40000"/>
                </a:schemeClr>
              </a:solidFill>
              <a:latin typeface="Athelas" charset="0"/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64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Athelas</vt:lpstr>
      <vt:lpstr>Calibri</vt:lpstr>
      <vt:lpstr>Calibri Light</vt:lpstr>
      <vt:lpstr>Office Theme</vt:lpstr>
      <vt:lpstr>Heritage of Faithfulness</vt:lpstr>
      <vt:lpstr>Heritage of Faithfulness Deuteronomy 6</vt:lpstr>
      <vt:lpstr>Heritage of Faithfulness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Critiquing the “Older Generation”</dc:title>
  <dc:creator>Microsoft Office User</dc:creator>
  <cp:lastModifiedBy>Microsoft Office User</cp:lastModifiedBy>
  <cp:revision>6</cp:revision>
  <dcterms:created xsi:type="dcterms:W3CDTF">2023-09-27T15:05:28Z</dcterms:created>
  <dcterms:modified xsi:type="dcterms:W3CDTF">2023-09-30T20:43:44Z</dcterms:modified>
</cp:coreProperties>
</file>