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66"/>
  </p:normalViewPr>
  <p:slideViewPr>
    <p:cSldViewPr snapToGrid="0" snapToObjects="1" showGuides="1">
      <p:cViewPr varScale="1">
        <p:scale>
          <a:sx n="98" d="100"/>
          <a:sy n="98" d="100"/>
        </p:scale>
        <p:origin x="848"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2835065-F120-5C4C-AA83-B8A4B1D685B9}" type="datetimeFigureOut">
              <a:rPr lang="en-US" smtClean="0"/>
              <a:t>9/9/23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B6640-F3A1-674D-ABAF-607BF56A7962}" type="slidenum">
              <a:rPr lang="en-US" smtClean="0"/>
              <a:t>‹#›</a:t>
            </a:fld>
            <a:endParaRPr lang="en-US"/>
          </a:p>
        </p:txBody>
      </p:sp>
    </p:spTree>
    <p:extLst>
      <p:ext uri="{BB962C8B-B14F-4D97-AF65-F5344CB8AC3E}">
        <p14:creationId xmlns:p14="http://schemas.microsoft.com/office/powerpoint/2010/main" val="1838790421"/>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835065-F120-5C4C-AA83-B8A4B1D685B9}" type="datetimeFigureOut">
              <a:rPr lang="en-US" smtClean="0"/>
              <a:t>9/9/23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B6640-F3A1-674D-ABAF-607BF56A7962}" type="slidenum">
              <a:rPr lang="en-US" smtClean="0"/>
              <a:t>‹#›</a:t>
            </a:fld>
            <a:endParaRPr lang="en-US"/>
          </a:p>
        </p:txBody>
      </p:sp>
    </p:spTree>
    <p:extLst>
      <p:ext uri="{BB962C8B-B14F-4D97-AF65-F5344CB8AC3E}">
        <p14:creationId xmlns:p14="http://schemas.microsoft.com/office/powerpoint/2010/main" val="154814155"/>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835065-F120-5C4C-AA83-B8A4B1D685B9}" type="datetimeFigureOut">
              <a:rPr lang="en-US" smtClean="0"/>
              <a:t>9/9/23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B6640-F3A1-674D-ABAF-607BF56A7962}" type="slidenum">
              <a:rPr lang="en-US" smtClean="0"/>
              <a:t>‹#›</a:t>
            </a:fld>
            <a:endParaRPr lang="en-US"/>
          </a:p>
        </p:txBody>
      </p:sp>
    </p:spTree>
    <p:extLst>
      <p:ext uri="{BB962C8B-B14F-4D97-AF65-F5344CB8AC3E}">
        <p14:creationId xmlns:p14="http://schemas.microsoft.com/office/powerpoint/2010/main" val="135880656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835065-F120-5C4C-AA83-B8A4B1D685B9}" type="datetimeFigureOut">
              <a:rPr lang="en-US" smtClean="0"/>
              <a:t>9/9/23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B6640-F3A1-674D-ABAF-607BF56A7962}" type="slidenum">
              <a:rPr lang="en-US" smtClean="0"/>
              <a:t>‹#›</a:t>
            </a:fld>
            <a:endParaRPr lang="en-US"/>
          </a:p>
        </p:txBody>
      </p:sp>
    </p:spTree>
    <p:extLst>
      <p:ext uri="{BB962C8B-B14F-4D97-AF65-F5344CB8AC3E}">
        <p14:creationId xmlns:p14="http://schemas.microsoft.com/office/powerpoint/2010/main" val="11344177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835065-F120-5C4C-AA83-B8A4B1D685B9}" type="datetimeFigureOut">
              <a:rPr lang="en-US" smtClean="0"/>
              <a:t>9/9/23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B6640-F3A1-674D-ABAF-607BF56A7962}" type="slidenum">
              <a:rPr lang="en-US" smtClean="0"/>
              <a:t>‹#›</a:t>
            </a:fld>
            <a:endParaRPr lang="en-US"/>
          </a:p>
        </p:txBody>
      </p:sp>
    </p:spTree>
    <p:extLst>
      <p:ext uri="{BB962C8B-B14F-4D97-AF65-F5344CB8AC3E}">
        <p14:creationId xmlns:p14="http://schemas.microsoft.com/office/powerpoint/2010/main" val="1797833501"/>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835065-F120-5C4C-AA83-B8A4B1D685B9}" type="datetimeFigureOut">
              <a:rPr lang="en-US" smtClean="0"/>
              <a:t>9/9/23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B6640-F3A1-674D-ABAF-607BF56A7962}" type="slidenum">
              <a:rPr lang="en-US" smtClean="0"/>
              <a:t>‹#›</a:t>
            </a:fld>
            <a:endParaRPr lang="en-US"/>
          </a:p>
        </p:txBody>
      </p:sp>
    </p:spTree>
    <p:extLst>
      <p:ext uri="{BB962C8B-B14F-4D97-AF65-F5344CB8AC3E}">
        <p14:creationId xmlns:p14="http://schemas.microsoft.com/office/powerpoint/2010/main" val="1092738017"/>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835065-F120-5C4C-AA83-B8A4B1D685B9}" type="datetimeFigureOut">
              <a:rPr lang="en-US" smtClean="0"/>
              <a:t>9/9/23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3B6640-F3A1-674D-ABAF-607BF56A7962}" type="slidenum">
              <a:rPr lang="en-US" smtClean="0"/>
              <a:t>‹#›</a:t>
            </a:fld>
            <a:endParaRPr lang="en-US"/>
          </a:p>
        </p:txBody>
      </p:sp>
    </p:spTree>
    <p:extLst>
      <p:ext uri="{BB962C8B-B14F-4D97-AF65-F5344CB8AC3E}">
        <p14:creationId xmlns:p14="http://schemas.microsoft.com/office/powerpoint/2010/main" val="367702575"/>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2835065-F120-5C4C-AA83-B8A4B1D685B9}" type="datetimeFigureOut">
              <a:rPr lang="en-US" smtClean="0"/>
              <a:t>9/9/23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3B6640-F3A1-674D-ABAF-607BF56A7962}" type="slidenum">
              <a:rPr lang="en-US" smtClean="0"/>
              <a:t>‹#›</a:t>
            </a:fld>
            <a:endParaRPr lang="en-US"/>
          </a:p>
        </p:txBody>
      </p:sp>
    </p:spTree>
    <p:extLst>
      <p:ext uri="{BB962C8B-B14F-4D97-AF65-F5344CB8AC3E}">
        <p14:creationId xmlns:p14="http://schemas.microsoft.com/office/powerpoint/2010/main" val="166672560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35065-F120-5C4C-AA83-B8A4B1D685B9}" type="datetimeFigureOut">
              <a:rPr lang="en-US" smtClean="0"/>
              <a:t>9/9/23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3B6640-F3A1-674D-ABAF-607BF56A7962}" type="slidenum">
              <a:rPr lang="en-US" smtClean="0"/>
              <a:t>‹#›</a:t>
            </a:fld>
            <a:endParaRPr lang="en-US"/>
          </a:p>
        </p:txBody>
      </p:sp>
    </p:spTree>
    <p:extLst>
      <p:ext uri="{BB962C8B-B14F-4D97-AF65-F5344CB8AC3E}">
        <p14:creationId xmlns:p14="http://schemas.microsoft.com/office/powerpoint/2010/main" val="880568574"/>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835065-F120-5C4C-AA83-B8A4B1D685B9}" type="datetimeFigureOut">
              <a:rPr lang="en-US" smtClean="0"/>
              <a:t>9/9/23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B6640-F3A1-674D-ABAF-607BF56A7962}" type="slidenum">
              <a:rPr lang="en-US" smtClean="0"/>
              <a:t>‹#›</a:t>
            </a:fld>
            <a:endParaRPr lang="en-US"/>
          </a:p>
        </p:txBody>
      </p:sp>
    </p:spTree>
    <p:extLst>
      <p:ext uri="{BB962C8B-B14F-4D97-AF65-F5344CB8AC3E}">
        <p14:creationId xmlns:p14="http://schemas.microsoft.com/office/powerpoint/2010/main" val="1406211741"/>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835065-F120-5C4C-AA83-B8A4B1D685B9}" type="datetimeFigureOut">
              <a:rPr lang="en-US" smtClean="0"/>
              <a:t>9/9/23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B6640-F3A1-674D-ABAF-607BF56A7962}" type="slidenum">
              <a:rPr lang="en-US" smtClean="0"/>
              <a:t>‹#›</a:t>
            </a:fld>
            <a:endParaRPr lang="en-US"/>
          </a:p>
        </p:txBody>
      </p:sp>
    </p:spTree>
    <p:extLst>
      <p:ext uri="{BB962C8B-B14F-4D97-AF65-F5344CB8AC3E}">
        <p14:creationId xmlns:p14="http://schemas.microsoft.com/office/powerpoint/2010/main" val="114319575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35065-F120-5C4C-AA83-B8A4B1D685B9}" type="datetimeFigureOut">
              <a:rPr lang="en-US" smtClean="0"/>
              <a:t>9/9/23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B6640-F3A1-674D-ABAF-607BF56A7962}" type="slidenum">
              <a:rPr lang="en-US" smtClean="0"/>
              <a:t>‹#›</a:t>
            </a:fld>
            <a:endParaRPr lang="en-US"/>
          </a:p>
        </p:txBody>
      </p:sp>
    </p:spTree>
    <p:extLst>
      <p:ext uri="{BB962C8B-B14F-4D97-AF65-F5344CB8AC3E}">
        <p14:creationId xmlns:p14="http://schemas.microsoft.com/office/powerpoint/2010/main" val="29449878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1886" y="1567546"/>
            <a:ext cx="8360229" cy="2831544"/>
          </a:xfrm>
          <a:prstGeom prst="rect">
            <a:avLst/>
          </a:prstGeom>
          <a:noFill/>
        </p:spPr>
        <p:txBody>
          <a:bodyPr wrap="square" rtlCol="0">
            <a:spAutoFit/>
          </a:bodyPr>
          <a:lstStyle/>
          <a:p>
            <a:pPr algn="ctr">
              <a:spcAft>
                <a:spcPts val="1200"/>
              </a:spcAft>
            </a:pPr>
            <a:r>
              <a:rPr lang="en-US" sz="2800" dirty="0" smtClean="0">
                <a:latin typeface="Arial" charset="0"/>
                <a:ea typeface="Arial" charset="0"/>
                <a:cs typeface="Arial" charset="0"/>
              </a:rPr>
              <a:t>“You come of the Lord Adam and the Lady Eve,” said Aslan. “And that is both </a:t>
            </a:r>
            <a:r>
              <a:rPr lang="en-US" sz="2800" dirty="0" err="1" smtClean="0">
                <a:latin typeface="Arial" charset="0"/>
                <a:ea typeface="Arial" charset="0"/>
                <a:cs typeface="Arial" charset="0"/>
              </a:rPr>
              <a:t>honour</a:t>
            </a:r>
            <a:r>
              <a:rPr lang="en-US" sz="2800" dirty="0" smtClean="0">
                <a:latin typeface="Arial" charset="0"/>
                <a:ea typeface="Arial" charset="0"/>
                <a:cs typeface="Arial" charset="0"/>
              </a:rPr>
              <a:t> enough to erect the head of the poorest beggar, and shame enough to bow the shoulders of the greatest emperor on earth. Be content.”</a:t>
            </a:r>
          </a:p>
          <a:p>
            <a:pPr algn="ctr"/>
            <a:r>
              <a:rPr lang="en-US" sz="2800" dirty="0" smtClean="0">
                <a:latin typeface="Arial" charset="0"/>
                <a:ea typeface="Arial" charset="0"/>
                <a:cs typeface="Arial" charset="0"/>
              </a:rPr>
              <a:t>C.S. Lewis, </a:t>
            </a:r>
            <a:r>
              <a:rPr lang="en-US" sz="2800" i="1" dirty="0" smtClean="0">
                <a:latin typeface="Arial" charset="0"/>
                <a:ea typeface="Arial" charset="0"/>
                <a:cs typeface="Arial" charset="0"/>
              </a:rPr>
              <a:t>Prince Caspian</a:t>
            </a:r>
            <a:endParaRPr lang="en-US" sz="2800" i="1" dirty="0">
              <a:latin typeface="Arial" charset="0"/>
              <a:ea typeface="Arial" charset="0"/>
              <a:cs typeface="Arial" charset="0"/>
            </a:endParaRPr>
          </a:p>
        </p:txBody>
      </p:sp>
    </p:spTree>
    <p:extLst>
      <p:ext uri="{BB962C8B-B14F-4D97-AF65-F5344CB8AC3E}">
        <p14:creationId xmlns:p14="http://schemas.microsoft.com/office/powerpoint/2010/main" val="10941551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1064" y="1336119"/>
            <a:ext cx="8441872" cy="3693319"/>
          </a:xfrm>
          <a:prstGeom prst="rect">
            <a:avLst/>
          </a:prstGeom>
          <a:noFill/>
        </p:spPr>
        <p:txBody>
          <a:bodyPr wrap="square" rtlCol="0">
            <a:spAutoFit/>
          </a:bodyPr>
          <a:lstStyle/>
          <a:p>
            <a:pPr algn="ctr">
              <a:spcAft>
                <a:spcPts val="1200"/>
              </a:spcAft>
            </a:pPr>
            <a:r>
              <a:rPr lang="en-US" sz="3200" dirty="0" smtClean="0">
                <a:latin typeface="Arial" charset="0"/>
                <a:ea typeface="Arial" charset="0"/>
                <a:cs typeface="Arial" charset="0"/>
              </a:rPr>
              <a:t>Then God said, ‘Let us make man in our image, after our likeness. And let them have dominion over the fish of the sea and over the birds of the heavens and over the livestock and over all the earth and over every creeping thing that creeps on the earth.’</a:t>
            </a:r>
          </a:p>
          <a:p>
            <a:pPr algn="ctr">
              <a:spcAft>
                <a:spcPts val="1200"/>
              </a:spcAft>
            </a:pPr>
            <a:r>
              <a:rPr lang="en-US" sz="3200" dirty="0" smtClean="0">
                <a:latin typeface="Arial" charset="0"/>
                <a:ea typeface="Arial" charset="0"/>
                <a:cs typeface="Arial" charset="0"/>
              </a:rPr>
              <a:t>Genesis 1:26</a:t>
            </a:r>
            <a:endParaRPr lang="en-US" sz="3200" i="1" dirty="0">
              <a:latin typeface="Arial" charset="0"/>
              <a:ea typeface="Arial" charset="0"/>
              <a:cs typeface="Arial" charset="0"/>
            </a:endParaRPr>
          </a:p>
        </p:txBody>
      </p:sp>
    </p:spTree>
    <p:extLst>
      <p:ext uri="{BB962C8B-B14F-4D97-AF65-F5344CB8AC3E}">
        <p14:creationId xmlns:p14="http://schemas.microsoft.com/office/powerpoint/2010/main" val="15666340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754" y="86582"/>
            <a:ext cx="8843555" cy="6709529"/>
          </a:xfrm>
          <a:prstGeom prst="rect">
            <a:avLst/>
          </a:prstGeom>
          <a:noFill/>
        </p:spPr>
        <p:txBody>
          <a:bodyPr wrap="square" rtlCol="0">
            <a:spAutoFit/>
          </a:bodyPr>
          <a:lstStyle/>
          <a:p>
            <a:pPr algn="ctr">
              <a:spcAft>
                <a:spcPts val="600"/>
              </a:spcAft>
            </a:pPr>
            <a:r>
              <a:rPr lang="en-US" sz="2800" dirty="0" smtClean="0">
                <a:latin typeface="Arial" charset="0"/>
                <a:ea typeface="Arial" charset="0"/>
                <a:cs typeface="Arial" charset="0"/>
              </a:rPr>
              <a:t>For it was not to angels that God subjected the world to come, of which we are speaking. It has been testified somewhere, </a:t>
            </a:r>
            <a:r>
              <a:rPr lang="en-US" sz="2800" dirty="0" smtClean="0">
                <a:solidFill>
                  <a:schemeClr val="accent4">
                    <a:lumMod val="60000"/>
                    <a:lumOff val="40000"/>
                  </a:schemeClr>
                </a:solidFill>
                <a:latin typeface="Arial" charset="0"/>
                <a:ea typeface="Arial" charset="0"/>
                <a:cs typeface="Arial" charset="0"/>
              </a:rPr>
              <a:t>“</a:t>
            </a:r>
            <a:r>
              <a:rPr lang="en-US" sz="2800" i="1" dirty="0" smtClean="0">
                <a:solidFill>
                  <a:schemeClr val="accent4">
                    <a:lumMod val="60000"/>
                    <a:lumOff val="40000"/>
                  </a:schemeClr>
                </a:solidFill>
                <a:latin typeface="Arial" charset="0"/>
                <a:ea typeface="Arial" charset="0"/>
                <a:cs typeface="Arial" charset="0"/>
              </a:rPr>
              <a:t>What is man, that you are mindful of him, or the son of man, that you care for him? You made him for a little while lower than the angels; you have crowned him with glory and honor, putting everything in subjection under his feet</a:t>
            </a:r>
            <a:r>
              <a:rPr lang="en-US" sz="2800" dirty="0" smtClean="0">
                <a:solidFill>
                  <a:schemeClr val="accent4">
                    <a:lumMod val="60000"/>
                    <a:lumOff val="40000"/>
                  </a:schemeClr>
                </a:solidFill>
                <a:latin typeface="Arial" charset="0"/>
                <a:ea typeface="Arial" charset="0"/>
                <a:cs typeface="Arial" charset="0"/>
              </a:rPr>
              <a:t>.”</a:t>
            </a:r>
            <a:r>
              <a:rPr lang="en-US" sz="2800" dirty="0" smtClean="0">
                <a:latin typeface="Arial" charset="0"/>
                <a:ea typeface="Arial" charset="0"/>
                <a:cs typeface="Arial" charset="0"/>
              </a:rPr>
              <a:t> </a:t>
            </a:r>
          </a:p>
          <a:p>
            <a:pPr algn="ctr">
              <a:spcAft>
                <a:spcPts val="600"/>
              </a:spcAft>
            </a:pPr>
            <a:r>
              <a:rPr lang="en-US" sz="2800" dirty="0" smtClean="0">
                <a:latin typeface="Arial" charset="0"/>
                <a:ea typeface="Arial" charset="0"/>
                <a:cs typeface="Arial" charset="0"/>
              </a:rPr>
              <a:t>Now in putting everything in subjection to him, he left nothing outside his control. At present, we do not yet see everything in subjection to him. But we see him who for a little while was made lower than the angels, namely Jesus, crowned with glory and honor because of the suffering of death, so that by the grace of God he might taste death for everyone.</a:t>
            </a:r>
          </a:p>
          <a:p>
            <a:pPr algn="ctr"/>
            <a:r>
              <a:rPr lang="en-US" sz="2800" dirty="0" smtClean="0">
                <a:latin typeface="Arial" charset="0"/>
                <a:ea typeface="Arial" charset="0"/>
                <a:cs typeface="Arial" charset="0"/>
              </a:rPr>
              <a:t>Hebrews 2:5-9, </a:t>
            </a:r>
            <a:r>
              <a:rPr lang="en-US" sz="2800" i="1" dirty="0" smtClean="0">
                <a:solidFill>
                  <a:schemeClr val="accent4">
                    <a:lumMod val="60000"/>
                    <a:lumOff val="40000"/>
                  </a:schemeClr>
                </a:solidFill>
                <a:latin typeface="Arial" charset="0"/>
                <a:ea typeface="Arial" charset="0"/>
                <a:cs typeface="Arial" charset="0"/>
              </a:rPr>
              <a:t>quoting Psalm 8</a:t>
            </a:r>
            <a:endParaRPr lang="en-US" sz="2800" i="1" dirty="0">
              <a:solidFill>
                <a:schemeClr val="accent4">
                  <a:lumMod val="60000"/>
                  <a:lumOff val="40000"/>
                </a:schemeClr>
              </a:solidFill>
              <a:latin typeface="Arial" charset="0"/>
              <a:ea typeface="Arial" charset="0"/>
              <a:cs typeface="Arial" charset="0"/>
            </a:endParaRPr>
          </a:p>
        </p:txBody>
      </p:sp>
    </p:spTree>
    <p:extLst>
      <p:ext uri="{BB962C8B-B14F-4D97-AF65-F5344CB8AC3E}">
        <p14:creationId xmlns:p14="http://schemas.microsoft.com/office/powerpoint/2010/main" val="181209830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754" y="112708"/>
            <a:ext cx="8843555" cy="6632585"/>
          </a:xfrm>
          <a:prstGeom prst="rect">
            <a:avLst/>
          </a:prstGeom>
          <a:noFill/>
        </p:spPr>
        <p:txBody>
          <a:bodyPr wrap="square" rtlCol="0">
            <a:spAutoFit/>
          </a:bodyPr>
          <a:lstStyle/>
          <a:p>
            <a:pPr algn="ctr">
              <a:spcAft>
                <a:spcPts val="600"/>
              </a:spcAft>
            </a:pPr>
            <a:r>
              <a:rPr lang="en-US" sz="2800" dirty="0" smtClean="0">
                <a:latin typeface="Arial" charset="0"/>
                <a:ea typeface="Arial" charset="0"/>
                <a:cs typeface="Arial" charset="0"/>
              </a:rPr>
              <a:t>For as in Adam all die, so also in Christ shall all be made alive. But each in his own order: Christ the </a:t>
            </a:r>
            <a:r>
              <a:rPr lang="en-US" sz="2800" dirty="0" err="1" smtClean="0">
                <a:latin typeface="Arial" charset="0"/>
                <a:ea typeface="Arial" charset="0"/>
                <a:cs typeface="Arial" charset="0"/>
              </a:rPr>
              <a:t>firstfruits</a:t>
            </a:r>
            <a:r>
              <a:rPr lang="en-US" sz="2800" dirty="0" smtClean="0">
                <a:latin typeface="Arial" charset="0"/>
                <a:ea typeface="Arial" charset="0"/>
                <a:cs typeface="Arial" charset="0"/>
              </a:rPr>
              <a:t>, then at his coming those who belong to Christ. Then comes the end, when he delivers the kingdom to God the Father after destroying every rule and every authority and power. For he must reign until he has put all his enemies under his feet. The last enemy to be destroyed is death. For </a:t>
            </a:r>
            <a:r>
              <a:rPr lang="en-US" sz="2800" i="1" dirty="0" smtClean="0">
                <a:solidFill>
                  <a:schemeClr val="accent4">
                    <a:lumMod val="60000"/>
                    <a:lumOff val="40000"/>
                  </a:schemeClr>
                </a:solidFill>
                <a:latin typeface="Arial" charset="0"/>
                <a:ea typeface="Arial" charset="0"/>
                <a:cs typeface="Arial" charset="0"/>
              </a:rPr>
              <a:t>“God has put all things in subjection under his feet.”</a:t>
            </a:r>
            <a:r>
              <a:rPr lang="en-US" sz="2800" dirty="0" smtClean="0">
                <a:latin typeface="Arial" charset="0"/>
                <a:ea typeface="Arial" charset="0"/>
                <a:cs typeface="Arial" charset="0"/>
              </a:rPr>
              <a:t> But when it says, “all things are put in subjection,” it is plain that he is excepted who put all things in subjection under him. When all things are subjected to him, then the Son himself will also be subjected to him who put all things in subjection under him, that God may be all in all.</a:t>
            </a:r>
          </a:p>
          <a:p>
            <a:pPr algn="ctr"/>
            <a:r>
              <a:rPr lang="en-US" sz="2800" dirty="0" smtClean="0">
                <a:latin typeface="Arial" charset="0"/>
                <a:ea typeface="Arial" charset="0"/>
                <a:cs typeface="Arial" charset="0"/>
              </a:rPr>
              <a:t>1 Corinthians 15:22-28, </a:t>
            </a:r>
            <a:r>
              <a:rPr lang="en-US" sz="2800" i="1" dirty="0" smtClean="0">
                <a:solidFill>
                  <a:schemeClr val="accent4">
                    <a:lumMod val="60000"/>
                    <a:lumOff val="40000"/>
                  </a:schemeClr>
                </a:solidFill>
                <a:latin typeface="Arial" charset="0"/>
                <a:ea typeface="Arial" charset="0"/>
                <a:cs typeface="Arial" charset="0"/>
              </a:rPr>
              <a:t>quoting Psalm 8</a:t>
            </a:r>
            <a:endParaRPr lang="en-US" sz="2800" i="1" dirty="0">
              <a:solidFill>
                <a:schemeClr val="accent4">
                  <a:lumMod val="60000"/>
                  <a:lumOff val="40000"/>
                </a:schemeClr>
              </a:solidFill>
              <a:latin typeface="Arial" charset="0"/>
              <a:ea typeface="Arial" charset="0"/>
              <a:cs typeface="Arial" charset="0"/>
            </a:endParaRPr>
          </a:p>
        </p:txBody>
      </p:sp>
    </p:spTree>
    <p:extLst>
      <p:ext uri="{BB962C8B-B14F-4D97-AF65-F5344CB8AC3E}">
        <p14:creationId xmlns:p14="http://schemas.microsoft.com/office/powerpoint/2010/main" val="415973363"/>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9674" y="452342"/>
            <a:ext cx="7824652" cy="2323713"/>
          </a:xfrm>
          <a:prstGeom prst="rect">
            <a:avLst/>
          </a:prstGeom>
          <a:noFill/>
        </p:spPr>
        <p:txBody>
          <a:bodyPr wrap="square" rtlCol="0">
            <a:spAutoFit/>
          </a:bodyPr>
          <a:lstStyle/>
          <a:p>
            <a:pPr algn="ctr">
              <a:spcAft>
                <a:spcPts val="600"/>
              </a:spcAft>
            </a:pPr>
            <a:r>
              <a:rPr lang="en-US" sz="2800" dirty="0" smtClean="0">
                <a:latin typeface="Arial" charset="0"/>
                <a:ea typeface="Arial" charset="0"/>
                <a:cs typeface="Arial" charset="0"/>
              </a:rPr>
              <a:t>For it was fitting that he, for whom and by whom all things exist, in bringing many sons to glory, should make the founder of their salvation perfect through suffering.</a:t>
            </a:r>
          </a:p>
          <a:p>
            <a:pPr algn="ctr"/>
            <a:r>
              <a:rPr lang="en-US" sz="2800" dirty="0" smtClean="0">
                <a:latin typeface="Arial" charset="0"/>
                <a:ea typeface="Arial" charset="0"/>
                <a:cs typeface="Arial" charset="0"/>
              </a:rPr>
              <a:t>Hebrews 2:10</a:t>
            </a:r>
            <a:endParaRPr lang="en-US" sz="2800" i="1" dirty="0">
              <a:latin typeface="Arial" charset="0"/>
              <a:ea typeface="Arial" charset="0"/>
              <a:cs typeface="Arial" charset="0"/>
            </a:endParaRPr>
          </a:p>
        </p:txBody>
      </p:sp>
      <p:sp>
        <p:nvSpPr>
          <p:cNvPr id="3" name="TextBox 2"/>
          <p:cNvSpPr txBox="1"/>
          <p:nvPr/>
        </p:nvSpPr>
        <p:spPr>
          <a:xfrm>
            <a:off x="659674" y="2984862"/>
            <a:ext cx="7824652" cy="1461939"/>
          </a:xfrm>
          <a:prstGeom prst="rect">
            <a:avLst/>
          </a:prstGeom>
          <a:noFill/>
        </p:spPr>
        <p:txBody>
          <a:bodyPr wrap="square" rtlCol="0">
            <a:spAutoFit/>
          </a:bodyPr>
          <a:lstStyle/>
          <a:p>
            <a:pPr algn="ctr">
              <a:spcAft>
                <a:spcPts val="600"/>
              </a:spcAft>
            </a:pPr>
            <a:r>
              <a:rPr lang="en-US" sz="2800" dirty="0" smtClean="0">
                <a:latin typeface="Arial" charset="0"/>
                <a:ea typeface="Arial" charset="0"/>
                <a:cs typeface="Arial" charset="0"/>
              </a:rPr>
              <a:t>If we have died with him, we will also live with him; if we endure, we will also reign with him.</a:t>
            </a:r>
          </a:p>
          <a:p>
            <a:pPr algn="ctr"/>
            <a:r>
              <a:rPr lang="en-US" sz="2800" dirty="0" smtClean="0">
                <a:latin typeface="Arial" charset="0"/>
                <a:ea typeface="Arial" charset="0"/>
                <a:cs typeface="Arial" charset="0"/>
              </a:rPr>
              <a:t>2 Timothy 2:11-13</a:t>
            </a:r>
            <a:endParaRPr lang="en-US" sz="2800" i="1" dirty="0">
              <a:latin typeface="Arial" charset="0"/>
              <a:ea typeface="Arial" charset="0"/>
              <a:cs typeface="Arial" charset="0"/>
            </a:endParaRPr>
          </a:p>
        </p:txBody>
      </p:sp>
      <p:sp>
        <p:nvSpPr>
          <p:cNvPr id="5" name="TextBox 4"/>
          <p:cNvSpPr txBox="1"/>
          <p:nvPr/>
        </p:nvSpPr>
        <p:spPr>
          <a:xfrm>
            <a:off x="659674" y="4655608"/>
            <a:ext cx="7824652" cy="1892826"/>
          </a:xfrm>
          <a:prstGeom prst="rect">
            <a:avLst/>
          </a:prstGeom>
          <a:noFill/>
        </p:spPr>
        <p:txBody>
          <a:bodyPr wrap="square" rtlCol="0">
            <a:spAutoFit/>
          </a:bodyPr>
          <a:lstStyle/>
          <a:p>
            <a:pPr algn="ctr">
              <a:spcAft>
                <a:spcPts val="600"/>
              </a:spcAft>
            </a:pPr>
            <a:r>
              <a:rPr lang="en-US" sz="2800" dirty="0" smtClean="0">
                <a:latin typeface="Arial" charset="0"/>
                <a:ea typeface="Arial" charset="0"/>
                <a:cs typeface="Arial" charset="0"/>
              </a:rPr>
              <a:t>“Well done, good servant! Because you have been faithful in a very little, you shall have authority over ten cities.”</a:t>
            </a:r>
          </a:p>
          <a:p>
            <a:pPr algn="ctr"/>
            <a:r>
              <a:rPr lang="en-US" sz="2800" dirty="0" smtClean="0">
                <a:latin typeface="Arial" charset="0"/>
                <a:ea typeface="Arial" charset="0"/>
                <a:cs typeface="Arial" charset="0"/>
              </a:rPr>
              <a:t>Luke 19:17</a:t>
            </a:r>
            <a:endParaRPr lang="en-US" sz="2800" i="1" dirty="0">
              <a:latin typeface="Arial" charset="0"/>
              <a:ea typeface="Arial" charset="0"/>
              <a:cs typeface="Arial" charset="0"/>
            </a:endParaRPr>
          </a:p>
        </p:txBody>
      </p:sp>
    </p:spTree>
    <p:extLst>
      <p:ext uri="{BB962C8B-B14F-4D97-AF65-F5344CB8AC3E}">
        <p14:creationId xmlns:p14="http://schemas.microsoft.com/office/powerpoint/2010/main" val="3661990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3075415"/>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185</TotalTime>
  <Words>166</Words>
  <Application>Microsoft Macintosh PowerPoint</Application>
  <PresentationFormat>On-screen Show (4:3)</PresentationFormat>
  <Paragraphs>15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Calibri Light</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9</cp:revision>
  <dcterms:created xsi:type="dcterms:W3CDTF">2023-09-08T18:54:11Z</dcterms:created>
  <dcterms:modified xsi:type="dcterms:W3CDTF">2023-09-09T21:40:58Z</dcterms:modified>
</cp:coreProperties>
</file>