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4"/>
  </p:handoutMasterIdLst>
  <p:sldIdLst>
    <p:sldId id="256" r:id="rId2"/>
    <p:sldId id="260" r:id="rId3"/>
    <p:sldId id="277" r:id="rId4"/>
    <p:sldId id="274" r:id="rId5"/>
    <p:sldId id="271" r:id="rId6"/>
    <p:sldId id="276" r:id="rId7"/>
    <p:sldId id="278" r:id="rId8"/>
    <p:sldId id="279" r:id="rId9"/>
    <p:sldId id="280" r:id="rId10"/>
    <p:sldId id="28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9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232" y="1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178656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1962426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Take up your cross, Jesus’ hidden glory revealed, Elijah suffered, disciples need humility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8-10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8" y="3009634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9:30-32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47" y="4831692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10:32-34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" y="3793404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 servant of all, Receive children, Give a cup of water, Accept God’s command, Give up wealth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46" y="5615462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Request for status, Great must become servant, Son of Man came to serve, Blind beggar healed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Suffering Foretold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9-10)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the servant of all.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As the promised King, He came to empty Himself and suffer to save us.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follow Him.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Leaving wealth &amp; status to obey the King, we rely on God’s grace and give ourselves to serve others.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(October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25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11-12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679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Chapters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1-8 </a:t>
            </a:r>
            <a:r>
              <a:rPr lang="en-US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(Review)</a:t>
            </a:r>
            <a:endParaRPr lang="en-US" i="1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770707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__________&amp; ___________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752374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2-3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Jesus’ mission to make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 ________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2739330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kingdom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for those with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ears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&amp;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hearts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3726286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5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overpowers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_________,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demons, sickness, and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F16E59A-0C33-2FBD-B353-572A40C1FB2A}"/>
              </a:ext>
            </a:extLst>
          </p:cNvPr>
          <p:cNvSpPr txBox="1"/>
          <p:nvPr/>
        </p:nvSpPr>
        <p:spPr>
          <a:xfrm>
            <a:off x="628650" y="4713242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6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continually shows His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______________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willingness to teach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4637" y="819418"/>
            <a:ext cx="1541415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kingdom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1066" y="1245280"/>
            <a:ext cx="1493521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6512" y="1215749"/>
            <a:ext cx="1547949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freedom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29594" y="1775639"/>
            <a:ext cx="1423852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2966" y="2231087"/>
            <a:ext cx="1472835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sinners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32123" y="2231087"/>
            <a:ext cx="1136466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whole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6512" y="3210644"/>
            <a:ext cx="1611088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humble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5522" y="3210644"/>
            <a:ext cx="1611088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hearing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1352" y="3765591"/>
            <a:ext cx="1417716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nature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9884" y="4220784"/>
            <a:ext cx="1417716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death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92995" y="5170370"/>
            <a:ext cx="2209079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compassion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F16E59A-0C33-2FBD-B353-572A40C1FB2A}"/>
              </a:ext>
            </a:extLst>
          </p:cNvPr>
          <p:cNvSpPr txBox="1"/>
          <p:nvPr/>
        </p:nvSpPr>
        <p:spPr>
          <a:xfrm>
            <a:off x="628650" y="5700198"/>
            <a:ext cx="78867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7-8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disciples know He’s the _____, but need their ______ and ______ opened.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56953" y="5755061"/>
            <a:ext cx="1212680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1444" y="6199011"/>
            <a:ext cx="1027064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eyes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9060" y="6199011"/>
            <a:ext cx="886629" cy="41148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ears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4896257" y="1231387"/>
            <a:ext cx="3934235" cy="2746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4:12 </a:t>
            </a:r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see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but not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see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;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hear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but not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get it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7:35 </a:t>
            </a:r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ears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opened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8:18 </a:t>
            </a:r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eyes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but don’t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see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;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ears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but don’t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get it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8:23 </a:t>
            </a:r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you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see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anything?</a:t>
            </a:r>
            <a:endParaRPr lang="en-US" sz="2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0921"/>
            <a:ext cx="3811222" cy="114449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Christ, the Son of God.” (1:1)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594297"/>
            <a:ext cx="3811221" cy="782893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Who is Jesus?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3585943"/>
            <a:ext cx="3811221" cy="1078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Christ.’” (8:27-30)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1" y="4872725"/>
            <a:ext cx="3811221" cy="12962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His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and death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Flow of Mark </a:t>
            </a:r>
            <a:r>
              <a:rPr lang="en-US" sz="4000" i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(so far)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65628" y="3756199"/>
            <a:ext cx="1973173" cy="11498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does that mean?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390502" y="4331103"/>
            <a:ext cx="2375126" cy="26755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9794" y="4598657"/>
            <a:ext cx="7707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70365" y="2052816"/>
            <a:ext cx="7707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3" grpId="0" animBg="1"/>
      <p:bldP spid="4" grpId="0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178656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1962426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(8:34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9:29)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8-10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8" y="3009634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9:30-32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47" y="4831692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10:32-34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" y="3793404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(9:33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10:31)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46" y="5615462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(10:35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52)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2696" y="1968743"/>
            <a:ext cx="8464732" cy="939707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8:34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9:29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Speaks to crowd / disciples (8:34-38)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Transfiguration (9:1-8)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Question about Elijah (9:9-13)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Disciples’ failure with demon (9:14-29)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638003"/>
            <a:ext cx="78867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 these episodes “tie in” to Jesus’ foretelling of His suffering &amp; death?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4618236"/>
            <a:ext cx="7886700" cy="18158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Jesus’ followers must themselves die (8:34-5)</a:t>
            </a:r>
          </a:p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Jesus’ glory hidden behind humanity (9:1ff)</a:t>
            </a:r>
          </a:p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Son of Man will suffer like ‘Elijah’ (9:12-13)</a:t>
            </a:r>
          </a:p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Humbling experience; need for prayer (9:14ff)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178656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1962426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Take up your cross, Jesus’ hidden glory revealed, Elijah suffered, disciples need humility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8-10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8" y="3009634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9:30-32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47" y="4831692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10:32-34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" y="3793404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(9:33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10:31)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46" y="5615462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(10:35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52)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2696" y="3784483"/>
            <a:ext cx="8464732" cy="939707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9:33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10:31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1242"/>
            <a:ext cx="7886700" cy="42438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Who is the greatest? (9:33-37)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 wasn’t following us! (9:38-41)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Making little ones stumble (9:42-50)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Questions about marriage (10:1-12)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Let the children come (10:13-16)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Rich man turned away (10:17-22)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Hard for wealthy to enter (10:23-27)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We have left everything (10:28-31)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274145"/>
            <a:ext cx="78867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episodes and how do they “tie in” to Jesus’ foretelling of His suffering &amp; death?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178656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1962426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Take up your cross, Jesus’ hidden glory revealed, Elijah suffered, disciples need humility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8-10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8" y="3009634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9:30-32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47" y="4831692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10:32-34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suffering /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" y="3793404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 servant of all, Receive children, Give a cup of water, Accept God’s command, Give up wealth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46" y="5615462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Episodes (10:35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52)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2696" y="5639410"/>
            <a:ext cx="8464732" cy="939707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10:35-52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Sons of Zebedee (10:35-40)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Response of the 10 (10:41-45)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Blind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Bartimaeus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(10:46-52)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8295" y="5017416"/>
            <a:ext cx="6307409" cy="138499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“For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 the Son of Man came not to be served but to serve, and to give his life as a ransom for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many.” (10:45)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357281"/>
            <a:ext cx="7886700" cy="13849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Disciples request honor &amp; status (10:36-37)</a:t>
            </a:r>
          </a:p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Beggar requests healing (10:51)</a:t>
            </a:r>
          </a:p>
          <a:p>
            <a:pPr marL="349250" indent="-349250">
              <a:buFont typeface="Arial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The nature of Jesus’ kingdom (10:42-45)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1827</TotalTime>
  <Words>799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The Gospel  according to Mark</vt:lpstr>
      <vt:lpstr>Mark Chapters 1-8 (Review)</vt:lpstr>
      <vt:lpstr>“The beginning of the gospel of Jesus the Christ, the Son of God.” (1:1)</vt:lpstr>
      <vt:lpstr>PowerPoint Presentation</vt:lpstr>
      <vt:lpstr>Mark 8:34 – 9:29</vt:lpstr>
      <vt:lpstr>PowerPoint Presentation</vt:lpstr>
      <vt:lpstr>Mark 9:33 – 10:31</vt:lpstr>
      <vt:lpstr>PowerPoint Presentation</vt:lpstr>
      <vt:lpstr>Mark 10:35-52</vt:lpstr>
      <vt:lpstr>PowerPoint Presentation</vt:lpstr>
      <vt:lpstr>Suffering Foretold (Mark 9-10)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91</cp:revision>
  <cp:lastPrinted>2023-10-18T17:14:45Z</cp:lastPrinted>
  <dcterms:created xsi:type="dcterms:W3CDTF">2023-09-06T16:46:33Z</dcterms:created>
  <dcterms:modified xsi:type="dcterms:W3CDTF">2023-10-18T19:40:36Z</dcterms:modified>
</cp:coreProperties>
</file>