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handoutMasterIdLst>
    <p:handoutMasterId r:id="rId14"/>
  </p:handoutMasterIdLst>
  <p:sldIdLst>
    <p:sldId id="256" r:id="rId2"/>
    <p:sldId id="277" r:id="rId3"/>
    <p:sldId id="284" r:id="rId4"/>
    <p:sldId id="286" r:id="rId5"/>
    <p:sldId id="271" r:id="rId6"/>
    <p:sldId id="285" r:id="rId7"/>
    <p:sldId id="283" r:id="rId8"/>
    <p:sldId id="287" r:id="rId9"/>
    <p:sldId id="288" r:id="rId10"/>
    <p:sldId id="289"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00"/>
    <a:srgbClr val="407742"/>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347"/>
    <p:restoredTop sz="94666"/>
  </p:normalViewPr>
  <p:slideViewPr>
    <p:cSldViewPr snapToGrid="0" snapToObjects="1" showGuides="1">
      <p:cViewPr varScale="1">
        <p:scale>
          <a:sx n="58" d="100"/>
          <a:sy n="58" d="100"/>
        </p:scale>
        <p:origin x="192" y="1048"/>
      </p:cViewPr>
      <p:guideLst>
        <p:guide orient="horz" pos="2184"/>
        <p:guide pos="2880"/>
      </p:guideLst>
    </p:cSldViewPr>
  </p:slideViewPr>
  <p:notesTextViewPr>
    <p:cViewPr>
      <p:scale>
        <a:sx n="1" d="1"/>
        <a:sy n="1" d="1"/>
      </p:scale>
      <p:origin x="0" y="0"/>
    </p:cViewPr>
  </p:notesTextViewPr>
  <p:sorterViewPr>
    <p:cViewPr>
      <p:scale>
        <a:sx n="135" d="100"/>
        <a:sy n="13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6579CE32-4E41-5641-B820-4311E5CF69E0}" type="datetimeFigureOut">
              <a:rPr lang="en-US" smtClean="0"/>
              <a:t>11/1/23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8F7CB1-C78D-D642-8C84-ACECB3BDD957}" type="slidenum">
              <a:rPr lang="en-US" smtClean="0"/>
              <a:t>‹#›</a:t>
            </a:fld>
            <a:endParaRPr lang="en-US"/>
          </a:p>
        </p:txBody>
      </p:sp>
    </p:spTree>
    <p:extLst>
      <p:ext uri="{BB962C8B-B14F-4D97-AF65-F5344CB8AC3E}">
        <p14:creationId xmlns:p14="http://schemas.microsoft.com/office/powerpoint/2010/main" val="13203239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4FD328-46A4-1648-9B10-04C2FAA24708}"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152947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FD328-46A4-1648-9B10-04C2FAA24708}"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64878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FD328-46A4-1648-9B10-04C2FAA24708}"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142419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FD328-46A4-1648-9B10-04C2FAA24708}"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52080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FD328-46A4-1648-9B10-04C2FAA24708}"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211879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4FD328-46A4-1648-9B10-04C2FAA24708}"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106042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4FD328-46A4-1648-9B10-04C2FAA24708}" type="datetimeFigureOut">
              <a:rPr lang="en-US" smtClean="0"/>
              <a:t>11/1/23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51706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4FD328-46A4-1648-9B10-04C2FAA24708}" type="datetimeFigureOut">
              <a:rPr lang="en-US" smtClean="0"/>
              <a:t>11/1/23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152860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FD328-46A4-1648-9B10-04C2FAA24708}" type="datetimeFigureOut">
              <a:rPr lang="en-US" smtClean="0"/>
              <a:t>11/1/23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85644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FD328-46A4-1648-9B10-04C2FAA24708}"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176115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FD328-46A4-1648-9B10-04C2FAA24708}"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FCAAD-04E2-7D46-A10B-FAB26DBD9E57}" type="slidenum">
              <a:rPr lang="en-US" smtClean="0"/>
              <a:t>‹#›</a:t>
            </a:fld>
            <a:endParaRPr lang="en-US"/>
          </a:p>
        </p:txBody>
      </p:sp>
    </p:spTree>
    <p:extLst>
      <p:ext uri="{BB962C8B-B14F-4D97-AF65-F5344CB8AC3E}">
        <p14:creationId xmlns:p14="http://schemas.microsoft.com/office/powerpoint/2010/main" val="9978192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FD328-46A4-1648-9B10-04C2FAA24708}" type="datetimeFigureOut">
              <a:rPr lang="en-US" smtClean="0"/>
              <a:t>11/1/23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FCAAD-04E2-7D46-A10B-FAB26DBD9E57}" type="slidenum">
              <a:rPr lang="en-US" smtClean="0"/>
              <a:t>‹#›</a:t>
            </a:fld>
            <a:endParaRPr lang="en-US"/>
          </a:p>
        </p:txBody>
      </p:sp>
    </p:spTree>
    <p:extLst>
      <p:ext uri="{BB962C8B-B14F-4D97-AF65-F5344CB8AC3E}">
        <p14:creationId xmlns:p14="http://schemas.microsoft.com/office/powerpoint/2010/main" val="122428573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charset="0"/>
                <a:ea typeface="Arial" charset="0"/>
                <a:cs typeface="Arial" charset="0"/>
              </a:rPr>
              <a:t>The Gospel </a:t>
            </a:r>
            <a:br>
              <a:rPr lang="en-US" dirty="0" smtClean="0">
                <a:latin typeface="Arial" charset="0"/>
                <a:ea typeface="Arial" charset="0"/>
                <a:cs typeface="Arial" charset="0"/>
              </a:rPr>
            </a:br>
            <a:r>
              <a:rPr lang="en-US" dirty="0" smtClean="0">
                <a:latin typeface="Arial" charset="0"/>
                <a:ea typeface="Arial" charset="0"/>
                <a:cs typeface="Arial" charset="0"/>
              </a:rPr>
              <a:t>according to Mark</a:t>
            </a:r>
            <a:endParaRPr lang="en-US" dirty="0">
              <a:latin typeface="Arial" charset="0"/>
              <a:ea typeface="Arial" charset="0"/>
              <a:cs typeface="Arial" charset="0"/>
            </a:endParaRPr>
          </a:p>
        </p:txBody>
      </p:sp>
      <p:sp>
        <p:nvSpPr>
          <p:cNvPr id="3" name="Subtitle 2"/>
          <p:cNvSpPr>
            <a:spLocks noGrp="1"/>
          </p:cNvSpPr>
          <p:nvPr>
            <p:ph type="subTitle" idx="1"/>
          </p:nvPr>
        </p:nvSpPr>
        <p:spPr/>
        <p:txBody>
          <a:bodyPr>
            <a:noAutofit/>
          </a:bodyPr>
          <a:lstStyle/>
          <a:p>
            <a:pPr>
              <a:lnSpc>
                <a:spcPct val="100000"/>
              </a:lnSpc>
              <a:spcBef>
                <a:spcPts val="400"/>
              </a:spcBef>
            </a:pPr>
            <a:r>
              <a:rPr lang="en-US" sz="3200" dirty="0" smtClean="0">
                <a:solidFill>
                  <a:srgbClr val="00B0F0"/>
                </a:solidFill>
                <a:latin typeface="Arial" charset="0"/>
                <a:ea typeface="Arial" charset="0"/>
                <a:cs typeface="Arial" charset="0"/>
              </a:rPr>
              <a:t>Bellaire Auditorium Class</a:t>
            </a:r>
          </a:p>
          <a:p>
            <a:pPr>
              <a:lnSpc>
                <a:spcPct val="100000"/>
              </a:lnSpc>
              <a:spcBef>
                <a:spcPts val="400"/>
              </a:spcBef>
            </a:pPr>
            <a:r>
              <a:rPr lang="en-US" sz="3200" dirty="0" smtClean="0">
                <a:solidFill>
                  <a:srgbClr val="00B0F0"/>
                </a:solidFill>
                <a:latin typeface="Arial" charset="0"/>
                <a:ea typeface="Arial" charset="0"/>
                <a:cs typeface="Arial" charset="0"/>
              </a:rPr>
              <a:t>Wednesday Nights</a:t>
            </a:r>
          </a:p>
          <a:p>
            <a:pPr>
              <a:lnSpc>
                <a:spcPct val="100000"/>
              </a:lnSpc>
              <a:spcBef>
                <a:spcPts val="400"/>
              </a:spcBef>
            </a:pPr>
            <a:r>
              <a:rPr lang="en-US" sz="3200" dirty="0" smtClean="0">
                <a:solidFill>
                  <a:srgbClr val="00B0F0"/>
                </a:solidFill>
                <a:latin typeface="Arial" charset="0"/>
                <a:ea typeface="Arial" charset="0"/>
                <a:cs typeface="Arial" charset="0"/>
              </a:rPr>
              <a:t>September to November 2023</a:t>
            </a:r>
            <a:endParaRPr lang="en-US" sz="3200" dirty="0">
              <a:solidFill>
                <a:srgbClr val="00B0F0"/>
              </a:solidFill>
              <a:latin typeface="Arial" charset="0"/>
              <a:ea typeface="Arial" charset="0"/>
              <a:cs typeface="Arial" charset="0"/>
            </a:endParaRPr>
          </a:p>
        </p:txBody>
      </p:sp>
    </p:spTree>
    <p:extLst>
      <p:ext uri="{BB962C8B-B14F-4D97-AF65-F5344CB8AC3E}">
        <p14:creationId xmlns:p14="http://schemas.microsoft.com/office/powerpoint/2010/main" val="39660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2895"/>
            <a:ext cx="7886700" cy="706028"/>
          </a:xfrm>
        </p:spPr>
        <p:txBody>
          <a:bodyPr>
            <a:normAutofit/>
          </a:bodyPr>
          <a:lstStyle/>
          <a:p>
            <a:pPr algn="ctr"/>
            <a:r>
              <a:rPr lang="en-US" sz="3600" dirty="0" smtClean="0">
                <a:solidFill>
                  <a:srgbClr val="00B0F0"/>
                </a:solidFill>
                <a:latin typeface="Arial" charset="0"/>
                <a:ea typeface="Arial" charset="0"/>
                <a:cs typeface="Arial" charset="0"/>
              </a:rPr>
              <a:t>The Words of Josephus</a:t>
            </a:r>
            <a:endParaRPr lang="en-US" sz="3600"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178420" y="625111"/>
            <a:ext cx="8764858" cy="6210587"/>
          </a:xfrm>
        </p:spPr>
        <p:txBody>
          <a:bodyPr>
            <a:noAutofit/>
          </a:bodyPr>
          <a:lstStyle/>
          <a:p>
            <a:pPr marL="0" indent="0" algn="just">
              <a:spcBef>
                <a:spcPts val="1800"/>
              </a:spcBef>
              <a:buNone/>
            </a:pPr>
            <a:r>
              <a:rPr lang="en-US" sz="2600" dirty="0">
                <a:latin typeface="Arial" charset="0"/>
                <a:ea typeface="Arial" charset="0"/>
                <a:cs typeface="Arial" charset="0"/>
              </a:rPr>
              <a:t>But when </a:t>
            </a:r>
            <a:r>
              <a:rPr lang="en-US" sz="2600" dirty="0" smtClean="0">
                <a:latin typeface="Arial" charset="0"/>
                <a:ea typeface="Arial" charset="0"/>
                <a:cs typeface="Arial" charset="0"/>
              </a:rPr>
              <a:t>[the Romans soldiers] went </a:t>
            </a:r>
            <a:r>
              <a:rPr lang="en-US" sz="2600" dirty="0">
                <a:latin typeface="Arial" charset="0"/>
                <a:ea typeface="Arial" charset="0"/>
                <a:cs typeface="Arial" charset="0"/>
              </a:rPr>
              <a:t>in numbers into the lanes of the city, with their swords drawn, they slew those whom they overtook, without mercy, and set fire to the houses wither the Jews were fled, and burnt every soul in them, and laid waste a great many of the rest; </a:t>
            </a:r>
            <a:r>
              <a:rPr lang="en-US" sz="2600" dirty="0" smtClean="0">
                <a:latin typeface="Arial" charset="0"/>
                <a:ea typeface="Arial" charset="0"/>
                <a:cs typeface="Arial" charset="0"/>
              </a:rPr>
              <a:t>and </a:t>
            </a:r>
            <a:r>
              <a:rPr lang="en-US" sz="2600" dirty="0">
                <a:latin typeface="Arial" charset="0"/>
                <a:ea typeface="Arial" charset="0"/>
                <a:cs typeface="Arial" charset="0"/>
              </a:rPr>
              <a:t>when they were come to the houses to plunder them, they found in them entire families of dead men, and the upper rooms full of dead corpses, that is of such as died by the famine; they then stood in a horror at this sight, and went out without touching anything. </a:t>
            </a:r>
            <a:r>
              <a:rPr lang="en-US" sz="2600" dirty="0" smtClean="0">
                <a:latin typeface="Arial" charset="0"/>
                <a:ea typeface="Arial" charset="0"/>
                <a:cs typeface="Arial" charset="0"/>
              </a:rPr>
              <a:t>But </a:t>
            </a:r>
            <a:r>
              <a:rPr lang="en-US" sz="2600" dirty="0">
                <a:latin typeface="Arial" charset="0"/>
                <a:ea typeface="Arial" charset="0"/>
                <a:cs typeface="Arial" charset="0"/>
              </a:rPr>
              <a:t>although they had this commiseration for such as were destroyed in that manner, yet had they not the same for those that were still alive, but they ran every one through whom they met with, and obstructed the very lanes with their dead bodies, and made the whole city run down with blood, to such a degree indeed that the fire of many of the houses was quenched with these men's blood.</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111269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normAutofit/>
          </a:bodyPr>
          <a:lstStyle/>
          <a:p>
            <a:pPr algn="ctr"/>
            <a:r>
              <a:rPr lang="en-US" dirty="0" smtClean="0">
                <a:solidFill>
                  <a:srgbClr val="00B0F0"/>
                </a:solidFill>
                <a:latin typeface="Arial" charset="0"/>
                <a:ea typeface="Arial" charset="0"/>
                <a:cs typeface="Arial" charset="0"/>
              </a:rPr>
              <a:t>Fall of Jerusalem (Mark 13)</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628650" y="1332411"/>
            <a:ext cx="7886700" cy="5342709"/>
          </a:xfrm>
        </p:spPr>
        <p:txBody>
          <a:bodyPr>
            <a:noAutofit/>
          </a:bodyPr>
          <a:lstStyle/>
          <a:p>
            <a:pPr marL="0" indent="0" algn="ctr">
              <a:lnSpc>
                <a:spcPct val="100000"/>
              </a:lnSpc>
              <a:spcBef>
                <a:spcPts val="0"/>
              </a:spcBef>
              <a:spcAft>
                <a:spcPts val="1200"/>
              </a:spcAft>
              <a:buNone/>
            </a:pPr>
            <a:r>
              <a:rPr lang="en-US" sz="3600" dirty="0" smtClean="0">
                <a:latin typeface="Arial" charset="0"/>
                <a:ea typeface="Arial" charset="0"/>
                <a:cs typeface="Arial" charset="0"/>
              </a:rPr>
              <a:t>What do we learn about Jesus?</a:t>
            </a:r>
          </a:p>
          <a:p>
            <a:pPr marL="0" indent="0" algn="ctr">
              <a:lnSpc>
                <a:spcPct val="100000"/>
              </a:lnSpc>
              <a:spcBef>
                <a:spcPts val="0"/>
              </a:spcBef>
              <a:spcAft>
                <a:spcPts val="3600"/>
              </a:spcAft>
              <a:buNone/>
            </a:pPr>
            <a:r>
              <a:rPr lang="mr-IN" sz="3600" dirty="0" smtClean="0">
                <a:latin typeface="Arial" charset="0"/>
                <a:ea typeface="Arial" charset="0"/>
                <a:cs typeface="Arial" charset="0"/>
              </a:rPr>
              <a:t>…</a:t>
            </a:r>
            <a:r>
              <a:rPr lang="en-US" sz="3600" dirty="0" smtClean="0">
                <a:latin typeface="Arial" charset="0"/>
                <a:ea typeface="Arial" charset="0"/>
                <a:cs typeface="Arial" charset="0"/>
              </a:rPr>
              <a:t> about following Jesus?</a:t>
            </a:r>
          </a:p>
          <a:p>
            <a:pPr marL="296863" indent="-296863">
              <a:lnSpc>
                <a:spcPct val="100000"/>
              </a:lnSpc>
              <a:spcBef>
                <a:spcPts val="0"/>
              </a:spcBef>
              <a:spcAft>
                <a:spcPts val="2400"/>
              </a:spcAft>
              <a:buClr>
                <a:schemeClr val="tx1"/>
              </a:buClr>
            </a:pPr>
            <a:r>
              <a:rPr lang="en-US" sz="3200" i="1" dirty="0" smtClean="0">
                <a:solidFill>
                  <a:srgbClr val="FFC000"/>
                </a:solidFill>
                <a:latin typeface="Arial" charset="0"/>
                <a:ea typeface="Arial" charset="0"/>
                <a:cs typeface="Arial" charset="0"/>
              </a:rPr>
              <a:t>Jesus brings judgment. </a:t>
            </a:r>
            <a:r>
              <a:rPr lang="en-US" sz="3200" dirty="0" smtClean="0">
                <a:latin typeface="Arial" charset="0"/>
                <a:ea typeface="Arial" charset="0"/>
                <a:cs typeface="Arial" charset="0"/>
              </a:rPr>
              <a:t>His exaltation as King means that all who are in rebellion against Him will be crushed. </a:t>
            </a:r>
          </a:p>
          <a:p>
            <a:pPr marL="296863" indent="-296863">
              <a:lnSpc>
                <a:spcPct val="100000"/>
              </a:lnSpc>
              <a:spcBef>
                <a:spcPts val="0"/>
              </a:spcBef>
              <a:spcAft>
                <a:spcPts val="1200"/>
              </a:spcAft>
              <a:buClr>
                <a:schemeClr val="tx1"/>
              </a:buClr>
            </a:pPr>
            <a:r>
              <a:rPr lang="en-US" sz="3200" i="1" dirty="0" smtClean="0">
                <a:solidFill>
                  <a:srgbClr val="FFC000"/>
                </a:solidFill>
                <a:latin typeface="Arial" charset="0"/>
                <a:ea typeface="Arial" charset="0"/>
                <a:cs typeface="Arial" charset="0"/>
              </a:rPr>
              <a:t>We stay awake, </a:t>
            </a:r>
            <a:r>
              <a:rPr lang="en-US" sz="3200" dirty="0" smtClean="0">
                <a:latin typeface="Arial" charset="0"/>
                <a:ea typeface="Arial" charset="0"/>
                <a:cs typeface="Arial" charset="0"/>
              </a:rPr>
              <a:t>discerning the times —not “signs of end times” but evidence that kingdoms fall and Christ reigns. </a:t>
            </a:r>
          </a:p>
        </p:txBody>
      </p:sp>
    </p:spTree>
    <p:extLst>
      <p:ext uri="{BB962C8B-B14F-4D97-AF65-F5344CB8AC3E}">
        <p14:creationId xmlns:p14="http://schemas.microsoft.com/office/powerpoint/2010/main" val="41164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charset="0"/>
                <a:ea typeface="Arial" charset="0"/>
                <a:cs typeface="Arial" charset="0"/>
              </a:rPr>
              <a:t>The Gospel </a:t>
            </a:r>
            <a:br>
              <a:rPr lang="en-US" dirty="0" smtClean="0">
                <a:latin typeface="Arial" charset="0"/>
                <a:ea typeface="Arial" charset="0"/>
                <a:cs typeface="Arial" charset="0"/>
              </a:rPr>
            </a:br>
            <a:r>
              <a:rPr lang="en-US" dirty="0" smtClean="0">
                <a:latin typeface="Arial" charset="0"/>
                <a:ea typeface="Arial" charset="0"/>
                <a:cs typeface="Arial" charset="0"/>
              </a:rPr>
              <a:t>according to Mark</a:t>
            </a:r>
            <a:endParaRPr lang="en-US" dirty="0">
              <a:latin typeface="Arial" charset="0"/>
              <a:ea typeface="Arial" charset="0"/>
              <a:cs typeface="Arial" charset="0"/>
            </a:endParaRPr>
          </a:p>
        </p:txBody>
      </p:sp>
      <p:sp>
        <p:nvSpPr>
          <p:cNvPr id="3" name="Subtitle 2"/>
          <p:cNvSpPr>
            <a:spLocks noGrp="1"/>
          </p:cNvSpPr>
          <p:nvPr>
            <p:ph type="subTitle" idx="1"/>
          </p:nvPr>
        </p:nvSpPr>
        <p:spPr/>
        <p:txBody>
          <a:bodyPr>
            <a:noAutofit/>
          </a:bodyPr>
          <a:lstStyle/>
          <a:p>
            <a:pPr>
              <a:lnSpc>
                <a:spcPct val="100000"/>
              </a:lnSpc>
              <a:spcBef>
                <a:spcPts val="400"/>
              </a:spcBef>
            </a:pPr>
            <a:r>
              <a:rPr lang="en-US" sz="3200" dirty="0" smtClean="0">
                <a:solidFill>
                  <a:srgbClr val="00B0F0"/>
                </a:solidFill>
                <a:latin typeface="Arial" charset="0"/>
                <a:ea typeface="Arial" charset="0"/>
                <a:cs typeface="Arial" charset="0"/>
              </a:rPr>
              <a:t>Next Wednesday (November 8)</a:t>
            </a:r>
          </a:p>
          <a:p>
            <a:pPr>
              <a:lnSpc>
                <a:spcPct val="100000"/>
              </a:lnSpc>
              <a:spcBef>
                <a:spcPts val="400"/>
              </a:spcBef>
            </a:pPr>
            <a:r>
              <a:rPr lang="en-US" sz="4400" dirty="0" smtClean="0">
                <a:solidFill>
                  <a:srgbClr val="00B0F0"/>
                </a:solidFill>
                <a:latin typeface="Arial" charset="0"/>
                <a:ea typeface="Arial" charset="0"/>
                <a:cs typeface="Arial" charset="0"/>
              </a:rPr>
              <a:t>Mark 14:1-52</a:t>
            </a:r>
            <a:endParaRPr lang="en-US" sz="4400" dirty="0">
              <a:solidFill>
                <a:srgbClr val="00B0F0"/>
              </a:solidFill>
              <a:latin typeface="Arial" charset="0"/>
              <a:ea typeface="Arial" charset="0"/>
              <a:cs typeface="Arial" charset="0"/>
            </a:endParaRPr>
          </a:p>
        </p:txBody>
      </p:sp>
    </p:spTree>
    <p:extLst>
      <p:ext uri="{BB962C8B-B14F-4D97-AF65-F5344CB8AC3E}">
        <p14:creationId xmlns:p14="http://schemas.microsoft.com/office/powerpoint/2010/main" val="1162208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740" y="818816"/>
            <a:ext cx="5472521" cy="721895"/>
          </a:xfrm>
        </p:spPr>
        <p:txBody>
          <a:bodyPr>
            <a:noAutofit/>
          </a:bodyPr>
          <a:lstStyle/>
          <a:p>
            <a:pPr algn="ctr"/>
            <a:r>
              <a:rPr lang="en-US" sz="2400" dirty="0" smtClean="0">
                <a:solidFill>
                  <a:srgbClr val="00B0F0"/>
                </a:solidFill>
                <a:latin typeface="Arial" charset="0"/>
                <a:ea typeface="Arial" charset="0"/>
                <a:cs typeface="Arial" charset="0"/>
              </a:rPr>
              <a:t>“The </a:t>
            </a:r>
            <a:r>
              <a:rPr lang="en-US" sz="2400" dirty="0">
                <a:solidFill>
                  <a:srgbClr val="00B0F0"/>
                </a:solidFill>
                <a:latin typeface="Arial" charset="0"/>
                <a:ea typeface="Arial" charset="0"/>
                <a:cs typeface="Arial" charset="0"/>
              </a:rPr>
              <a:t>beginning of the gospel of Jesus the </a:t>
            </a:r>
            <a:r>
              <a:rPr lang="en-US" sz="2400" dirty="0" smtClean="0">
                <a:solidFill>
                  <a:srgbClr val="00B0F0"/>
                </a:solidFill>
                <a:latin typeface="Arial" charset="0"/>
                <a:ea typeface="Arial" charset="0"/>
                <a:cs typeface="Arial" charset="0"/>
              </a:rPr>
              <a:t>______, </a:t>
            </a:r>
            <a:r>
              <a:rPr lang="en-US" sz="2400">
                <a:solidFill>
                  <a:srgbClr val="00B0F0"/>
                </a:solidFill>
                <a:latin typeface="Arial" charset="0"/>
                <a:ea typeface="Arial" charset="0"/>
                <a:cs typeface="Arial" charset="0"/>
              </a:rPr>
              <a:t>the </a:t>
            </a:r>
            <a:r>
              <a:rPr lang="en-US" sz="2400" smtClean="0">
                <a:solidFill>
                  <a:srgbClr val="00B0F0"/>
                </a:solidFill>
                <a:latin typeface="Arial" charset="0"/>
                <a:ea typeface="Arial" charset="0"/>
                <a:cs typeface="Arial" charset="0"/>
              </a:rPr>
              <a:t>____ ___ ____.” </a:t>
            </a:r>
            <a:r>
              <a:rPr lang="en-US" sz="2400" dirty="0">
                <a:solidFill>
                  <a:srgbClr val="00B0F0"/>
                </a:solidFill>
                <a:latin typeface="Arial" charset="0"/>
                <a:ea typeface="Arial" charset="0"/>
                <a:cs typeface="Arial" charset="0"/>
              </a:rPr>
              <a:t>(1:1)</a:t>
            </a:r>
          </a:p>
        </p:txBody>
      </p:sp>
      <p:sp>
        <p:nvSpPr>
          <p:cNvPr id="3" name="Content Placeholder 2"/>
          <p:cNvSpPr>
            <a:spLocks noGrp="1"/>
          </p:cNvSpPr>
          <p:nvPr>
            <p:ph idx="1"/>
          </p:nvPr>
        </p:nvSpPr>
        <p:spPr>
          <a:xfrm>
            <a:off x="137999" y="1731169"/>
            <a:ext cx="4325112" cy="3657450"/>
          </a:xfrm>
          <a:solidFill>
            <a:schemeClr val="accent2"/>
          </a:solidFill>
          <a:ln>
            <a:noFill/>
          </a:ln>
        </p:spPr>
        <p:txBody>
          <a:bodyPr numCol="1" anchor="ctr">
            <a:noAutofit/>
          </a:bodyPr>
          <a:lstStyle/>
          <a:p>
            <a:pPr marL="0" indent="0" algn="ctr">
              <a:spcBef>
                <a:spcPts val="0"/>
              </a:spcBef>
              <a:buNone/>
            </a:pPr>
            <a:r>
              <a:rPr lang="en-US" b="1" dirty="0" smtClean="0">
                <a:solidFill>
                  <a:schemeClr val="bg1"/>
                </a:solidFill>
                <a:latin typeface="Arial" charset="0"/>
                <a:ea typeface="Arial" charset="0"/>
                <a:cs typeface="Arial" charset="0"/>
              </a:rPr>
              <a:t>1-8: ____________?</a:t>
            </a:r>
          </a:p>
          <a:p>
            <a:pPr algn="ctr">
              <a:spcBef>
                <a:spcPts val="0"/>
              </a:spcBef>
              <a:buFontTx/>
              <a:buChar char="-"/>
            </a:pPr>
            <a:endParaRPr lang="en-US" dirty="0" smtClean="0">
              <a:solidFill>
                <a:schemeClr val="bg1"/>
              </a:solidFill>
              <a:latin typeface="Arial" charset="0"/>
              <a:ea typeface="Arial" charset="0"/>
              <a:cs typeface="Arial" charset="0"/>
            </a:endParaRPr>
          </a:p>
          <a:p>
            <a:pPr algn="ctr">
              <a:spcBef>
                <a:spcPts val="0"/>
              </a:spcBef>
              <a:buFontTx/>
              <a:buChar char="-"/>
            </a:pPr>
            <a:endParaRPr lang="en-US" dirty="0" smtClean="0">
              <a:solidFill>
                <a:schemeClr val="bg1"/>
              </a:solidFill>
              <a:latin typeface="Arial" charset="0"/>
              <a:ea typeface="Arial" charset="0"/>
              <a:cs typeface="Arial" charset="0"/>
            </a:endParaRPr>
          </a:p>
          <a:p>
            <a:pPr algn="ctr">
              <a:spcBef>
                <a:spcPts val="0"/>
              </a:spcBef>
              <a:buFontTx/>
              <a:buChar char="-"/>
            </a:pPr>
            <a:endParaRPr lang="en-US" dirty="0">
              <a:solidFill>
                <a:schemeClr val="bg1"/>
              </a:solidFill>
              <a:latin typeface="Arial" charset="0"/>
              <a:ea typeface="Arial" charset="0"/>
              <a:cs typeface="Arial" charset="0"/>
            </a:endParaRPr>
          </a:p>
          <a:p>
            <a:pPr algn="ctr">
              <a:spcBef>
                <a:spcPts val="0"/>
              </a:spcBef>
              <a:buFontTx/>
              <a:buChar char="-"/>
            </a:pPr>
            <a:endParaRPr lang="en-US" dirty="0">
              <a:solidFill>
                <a:schemeClr val="bg1"/>
              </a:solidFill>
              <a:latin typeface="Arial" charset="0"/>
              <a:ea typeface="Arial" charset="0"/>
              <a:cs typeface="Arial" charset="0"/>
            </a:endParaRPr>
          </a:p>
          <a:p>
            <a:pPr algn="ctr">
              <a:spcBef>
                <a:spcPts val="0"/>
              </a:spcBef>
              <a:buFontTx/>
              <a:buChar char="-"/>
            </a:pPr>
            <a:r>
              <a:rPr lang="en-US" dirty="0">
                <a:solidFill>
                  <a:schemeClr val="bg1"/>
                </a:solidFill>
                <a:latin typeface="Arial" charset="0"/>
                <a:ea typeface="Arial" charset="0"/>
                <a:cs typeface="Arial" charset="0"/>
              </a:rPr>
              <a:t>healing the sick</a:t>
            </a:r>
          </a:p>
          <a:p>
            <a:pPr algn="ctr">
              <a:spcBef>
                <a:spcPts val="0"/>
              </a:spcBef>
              <a:buFontTx/>
              <a:buChar char="-"/>
            </a:pPr>
            <a:r>
              <a:rPr lang="en-US" dirty="0">
                <a:solidFill>
                  <a:schemeClr val="bg1"/>
                </a:solidFill>
                <a:latin typeface="Arial" charset="0"/>
                <a:ea typeface="Arial" charset="0"/>
                <a:cs typeface="Arial" charset="0"/>
              </a:rPr>
              <a:t>casting out demons</a:t>
            </a:r>
          </a:p>
          <a:p>
            <a:pPr algn="ctr">
              <a:spcBef>
                <a:spcPts val="0"/>
              </a:spcBef>
              <a:buFontTx/>
              <a:buChar char="-"/>
            </a:pPr>
            <a:r>
              <a:rPr lang="en-US" dirty="0">
                <a:solidFill>
                  <a:schemeClr val="bg1"/>
                </a:solidFill>
                <a:latin typeface="Arial" charset="0"/>
                <a:ea typeface="Arial" charset="0"/>
                <a:cs typeface="Arial" charset="0"/>
              </a:rPr>
              <a:t>teaching with authority</a:t>
            </a:r>
          </a:p>
          <a:p>
            <a:pPr algn="ctr">
              <a:spcBef>
                <a:spcPts val="0"/>
              </a:spcBef>
              <a:buFontTx/>
              <a:buChar char="-"/>
            </a:pPr>
            <a:r>
              <a:rPr lang="en-US" dirty="0">
                <a:solidFill>
                  <a:schemeClr val="bg1"/>
                </a:solidFill>
                <a:latin typeface="Arial" charset="0"/>
                <a:ea typeface="Arial" charset="0"/>
                <a:cs typeface="Arial" charset="0"/>
              </a:rPr>
              <a:t>power over all elements</a:t>
            </a:r>
          </a:p>
        </p:txBody>
      </p:sp>
      <p:sp>
        <p:nvSpPr>
          <p:cNvPr id="4" name="Title 1"/>
          <p:cNvSpPr txBox="1">
            <a:spLocks/>
          </p:cNvSpPr>
          <p:nvPr/>
        </p:nvSpPr>
        <p:spPr>
          <a:xfrm>
            <a:off x="628651" y="5506185"/>
            <a:ext cx="3811221" cy="10780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smtClean="0">
                <a:solidFill>
                  <a:srgbClr val="00B0F0"/>
                </a:solidFill>
                <a:latin typeface="Arial" charset="0"/>
                <a:ea typeface="Arial" charset="0"/>
                <a:cs typeface="Arial" charset="0"/>
              </a:rPr>
              <a:t>“‘Who do </a:t>
            </a:r>
            <a:r>
              <a:rPr lang="en-US" sz="2400" dirty="0">
                <a:solidFill>
                  <a:srgbClr val="00B0F0"/>
                </a:solidFill>
                <a:latin typeface="Arial" charset="0"/>
                <a:ea typeface="Arial" charset="0"/>
                <a:cs typeface="Arial" charset="0"/>
              </a:rPr>
              <a:t>you say that I am?’ Peter said, ‘You are the </a:t>
            </a:r>
            <a:r>
              <a:rPr lang="en-US" sz="2400" dirty="0" smtClean="0">
                <a:solidFill>
                  <a:srgbClr val="00B0F0"/>
                </a:solidFill>
                <a:latin typeface="Arial" charset="0"/>
                <a:ea typeface="Arial" charset="0"/>
                <a:cs typeface="Arial" charset="0"/>
              </a:rPr>
              <a:t>______.’” </a:t>
            </a:r>
            <a:r>
              <a:rPr lang="en-US" sz="2400" dirty="0">
                <a:solidFill>
                  <a:srgbClr val="00B0F0"/>
                </a:solidFill>
                <a:latin typeface="Arial" charset="0"/>
                <a:ea typeface="Arial" charset="0"/>
                <a:cs typeface="Arial" charset="0"/>
              </a:rPr>
              <a:t>(8:27-30)</a:t>
            </a:r>
          </a:p>
        </p:txBody>
      </p:sp>
      <p:sp>
        <p:nvSpPr>
          <p:cNvPr id="10" name="Content Placeholder 2"/>
          <p:cNvSpPr txBox="1">
            <a:spLocks/>
          </p:cNvSpPr>
          <p:nvPr/>
        </p:nvSpPr>
        <p:spPr>
          <a:xfrm>
            <a:off x="4683515" y="1731169"/>
            <a:ext cx="4326673" cy="3657450"/>
          </a:xfrm>
          <a:prstGeom prst="rect">
            <a:avLst/>
          </a:prstGeom>
          <a:solidFill>
            <a:schemeClr val="accent6"/>
          </a:solidFill>
          <a:ln>
            <a:noFill/>
          </a:ln>
        </p:spPr>
        <p:txBody>
          <a:bodyPr vert="horz" lIns="91440" tIns="45720" rIns="91440" bIns="45720" numCol="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b="1" dirty="0" smtClean="0">
                <a:solidFill>
                  <a:schemeClr val="bg1"/>
                </a:solidFill>
                <a:latin typeface="Arial" charset="0"/>
                <a:ea typeface="Arial" charset="0"/>
                <a:cs typeface="Arial" charset="0"/>
              </a:rPr>
              <a:t>8-16</a:t>
            </a:r>
            <a:r>
              <a:rPr lang="en-US" b="1" dirty="0" smtClean="0">
                <a:solidFill>
                  <a:schemeClr val="bg1"/>
                </a:solidFill>
                <a:latin typeface="Arial" charset="0"/>
                <a:ea typeface="Arial" charset="0"/>
                <a:cs typeface="Arial" charset="0"/>
                <a:sym typeface="Wingdings"/>
              </a:rPr>
              <a:t> </a:t>
            </a:r>
            <a:r>
              <a:rPr lang="en-US" b="1" dirty="0" smtClean="0">
                <a:solidFill>
                  <a:schemeClr val="bg1"/>
                </a:solidFill>
                <a:latin typeface="Arial" charset="0"/>
                <a:ea typeface="Arial" charset="0"/>
                <a:cs typeface="Arial" charset="0"/>
              </a:rPr>
              <a:t>: ______________?</a:t>
            </a:r>
          </a:p>
          <a:p>
            <a:pPr marL="0" indent="0" algn="ctr">
              <a:spcBef>
                <a:spcPts val="0"/>
              </a:spcBef>
              <a:buFont typeface="Arial" panose="020B0604020202020204" pitchFamily="34" charset="0"/>
              <a:buNone/>
            </a:pPr>
            <a:endParaRPr lang="en-US" b="1" dirty="0">
              <a:solidFill>
                <a:schemeClr val="bg1"/>
              </a:solidFill>
              <a:latin typeface="Arial" charset="0"/>
              <a:ea typeface="Arial" charset="0"/>
              <a:cs typeface="Arial" charset="0"/>
            </a:endParaRPr>
          </a:p>
          <a:p>
            <a:pPr marL="0" indent="0" algn="ctr">
              <a:spcBef>
                <a:spcPts val="0"/>
              </a:spcBef>
              <a:buFont typeface="Arial" panose="020B0604020202020204" pitchFamily="34" charset="0"/>
              <a:buNone/>
            </a:pPr>
            <a:endParaRPr lang="en-US" b="1" dirty="0">
              <a:solidFill>
                <a:schemeClr val="bg1"/>
              </a:solidFill>
              <a:latin typeface="Arial" charset="0"/>
              <a:ea typeface="Arial" charset="0"/>
              <a:cs typeface="Arial" charset="0"/>
            </a:endParaRPr>
          </a:p>
          <a:p>
            <a:pPr marL="0" indent="0" algn="ctr">
              <a:spcBef>
                <a:spcPts val="0"/>
              </a:spcBef>
              <a:buFont typeface="Arial" panose="020B0604020202020204" pitchFamily="34" charset="0"/>
              <a:buNone/>
            </a:pPr>
            <a:endParaRPr lang="en-US" b="1" dirty="0" smtClean="0">
              <a:solidFill>
                <a:schemeClr val="bg1"/>
              </a:solidFill>
              <a:latin typeface="Arial" charset="0"/>
              <a:ea typeface="Arial" charset="0"/>
              <a:cs typeface="Arial" charset="0"/>
            </a:endParaRPr>
          </a:p>
          <a:p>
            <a:pPr marL="0" indent="0" algn="ctr">
              <a:spcBef>
                <a:spcPts val="0"/>
              </a:spcBef>
              <a:buFont typeface="Arial" panose="020B0604020202020204" pitchFamily="34" charset="0"/>
              <a:buNone/>
            </a:pPr>
            <a:endParaRPr lang="en-US" b="1" dirty="0" smtClean="0">
              <a:solidFill>
                <a:schemeClr val="bg1"/>
              </a:solidFill>
              <a:latin typeface="Arial" charset="0"/>
              <a:ea typeface="Arial" charset="0"/>
              <a:cs typeface="Arial" charset="0"/>
            </a:endParaRPr>
          </a:p>
          <a:p>
            <a:pPr algn="ctr">
              <a:spcBef>
                <a:spcPts val="0"/>
              </a:spcBef>
              <a:buFontTx/>
              <a:buChar char="-"/>
            </a:pPr>
            <a:r>
              <a:rPr lang="en-US" dirty="0" smtClean="0">
                <a:solidFill>
                  <a:schemeClr val="bg1"/>
                </a:solidFill>
                <a:latin typeface="Arial" charset="0"/>
                <a:ea typeface="Arial" charset="0"/>
                <a:cs typeface="Arial" charset="0"/>
              </a:rPr>
              <a:t>foretells suffering</a:t>
            </a:r>
          </a:p>
          <a:p>
            <a:pPr algn="ctr">
              <a:spcBef>
                <a:spcPts val="0"/>
              </a:spcBef>
              <a:buFontTx/>
              <a:buChar char="-"/>
            </a:pPr>
            <a:r>
              <a:rPr lang="en-US" dirty="0" smtClean="0">
                <a:solidFill>
                  <a:schemeClr val="bg1"/>
                </a:solidFill>
                <a:latin typeface="Arial" charset="0"/>
                <a:ea typeface="Arial" charset="0"/>
                <a:cs typeface="Arial" charset="0"/>
              </a:rPr>
              <a:t>teaching on sacrifice</a:t>
            </a:r>
          </a:p>
          <a:p>
            <a:pPr algn="ctr">
              <a:spcBef>
                <a:spcPts val="0"/>
              </a:spcBef>
              <a:buFontTx/>
              <a:buChar char="-"/>
            </a:pPr>
            <a:r>
              <a:rPr lang="en-US" dirty="0" smtClean="0">
                <a:solidFill>
                  <a:schemeClr val="bg1"/>
                </a:solidFill>
                <a:latin typeface="Arial" charset="0"/>
                <a:ea typeface="Arial" charset="0"/>
                <a:cs typeface="Arial" charset="0"/>
              </a:rPr>
              <a:t>confronts Jerusalem</a:t>
            </a:r>
          </a:p>
          <a:p>
            <a:pPr algn="ctr">
              <a:spcBef>
                <a:spcPts val="0"/>
              </a:spcBef>
              <a:buFontTx/>
              <a:buChar char="-"/>
            </a:pPr>
            <a:r>
              <a:rPr lang="en-US" dirty="0" smtClean="0">
                <a:solidFill>
                  <a:schemeClr val="bg1"/>
                </a:solidFill>
                <a:latin typeface="Arial" charset="0"/>
                <a:ea typeface="Arial" charset="0"/>
                <a:cs typeface="Arial" charset="0"/>
              </a:rPr>
              <a:t>more</a:t>
            </a:r>
            <a:r>
              <a:rPr lang="mr-IN" dirty="0" smtClean="0">
                <a:solidFill>
                  <a:schemeClr val="bg1"/>
                </a:solidFill>
                <a:latin typeface="Arial" charset="0"/>
                <a:ea typeface="Arial" charset="0"/>
                <a:cs typeface="Arial" charset="0"/>
              </a:rPr>
              <a:t>…</a:t>
            </a:r>
            <a:endParaRPr lang="en-US" dirty="0" smtClean="0">
              <a:solidFill>
                <a:schemeClr val="bg1"/>
              </a:solidFill>
              <a:latin typeface="Arial" charset="0"/>
              <a:ea typeface="Arial" charset="0"/>
              <a:cs typeface="Arial" charset="0"/>
            </a:endParaRPr>
          </a:p>
        </p:txBody>
      </p:sp>
      <p:sp>
        <p:nvSpPr>
          <p:cNvPr id="12" name="Title 1"/>
          <p:cNvSpPr txBox="1">
            <a:spLocks/>
          </p:cNvSpPr>
          <p:nvPr/>
        </p:nvSpPr>
        <p:spPr>
          <a:xfrm>
            <a:off x="628650" y="64678"/>
            <a:ext cx="7886700" cy="7060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00B0F0"/>
                </a:solidFill>
                <a:latin typeface="Arial" charset="0"/>
                <a:ea typeface="Arial" charset="0"/>
                <a:cs typeface="Arial" charset="0"/>
              </a:rPr>
              <a:t>Mark in Two Halves</a:t>
            </a:r>
            <a:endParaRPr lang="en-US" sz="4000" i="1" dirty="0">
              <a:solidFill>
                <a:srgbClr val="00B0F0"/>
              </a:solidFill>
              <a:latin typeface="Arial" charset="0"/>
              <a:ea typeface="Arial" charset="0"/>
              <a:cs typeface="Arial" charset="0"/>
            </a:endParaRPr>
          </a:p>
        </p:txBody>
      </p:sp>
      <p:sp>
        <p:nvSpPr>
          <p:cNvPr id="16" name="Title 1"/>
          <p:cNvSpPr txBox="1">
            <a:spLocks/>
          </p:cNvSpPr>
          <p:nvPr/>
        </p:nvSpPr>
        <p:spPr>
          <a:xfrm>
            <a:off x="511760" y="2233750"/>
            <a:ext cx="3577590" cy="1484228"/>
          </a:xfrm>
          <a:prstGeom prst="rect">
            <a:avLst/>
          </a:prstGeom>
          <a:ln>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latin typeface="Arial" charset="0"/>
                <a:ea typeface="Arial" charset="0"/>
                <a:cs typeface="Arial" charset="0"/>
              </a:rPr>
              <a:t>And a voice came from heaven, “You are my beloved Son; with you I am well pleased</a:t>
            </a:r>
            <a:r>
              <a:rPr lang="en-US" sz="2400" smtClean="0">
                <a:solidFill>
                  <a:schemeClr val="bg1"/>
                </a:solidFill>
                <a:latin typeface="Arial" charset="0"/>
                <a:ea typeface="Arial" charset="0"/>
                <a:cs typeface="Arial" charset="0"/>
              </a:rPr>
              <a:t>.” (1:11)</a:t>
            </a:r>
            <a:endParaRPr lang="en-US" sz="2400" dirty="0">
              <a:solidFill>
                <a:schemeClr val="bg1"/>
              </a:solidFill>
              <a:latin typeface="Arial" charset="0"/>
              <a:ea typeface="Arial" charset="0"/>
              <a:cs typeface="Arial" charset="0"/>
            </a:endParaRPr>
          </a:p>
        </p:txBody>
      </p:sp>
      <p:sp>
        <p:nvSpPr>
          <p:cNvPr id="17" name="Title 1"/>
          <p:cNvSpPr txBox="1">
            <a:spLocks/>
          </p:cNvSpPr>
          <p:nvPr/>
        </p:nvSpPr>
        <p:spPr>
          <a:xfrm>
            <a:off x="4870785" y="2364380"/>
            <a:ext cx="3952132" cy="1219088"/>
          </a:xfrm>
          <a:prstGeom prst="rect">
            <a:avLst/>
          </a:prstGeom>
          <a:ln>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r-IN" sz="2400" dirty="0" smtClean="0">
                <a:solidFill>
                  <a:schemeClr val="bg1"/>
                </a:solidFill>
                <a:latin typeface="Arial" charset="0"/>
                <a:ea typeface="Arial" charset="0"/>
                <a:cs typeface="Arial" charset="0"/>
              </a:rPr>
              <a:t>…</a:t>
            </a:r>
            <a:r>
              <a:rPr lang="en-US" sz="2400" dirty="0" smtClean="0">
                <a:solidFill>
                  <a:schemeClr val="bg1"/>
                </a:solidFill>
                <a:latin typeface="Arial" charset="0"/>
                <a:ea typeface="Arial" charset="0"/>
                <a:cs typeface="Arial" charset="0"/>
              </a:rPr>
              <a:t>a </a:t>
            </a:r>
            <a:r>
              <a:rPr lang="en-US" sz="2400" dirty="0">
                <a:solidFill>
                  <a:schemeClr val="bg1"/>
                </a:solidFill>
                <a:latin typeface="Arial" charset="0"/>
                <a:ea typeface="Arial" charset="0"/>
                <a:cs typeface="Arial" charset="0"/>
              </a:rPr>
              <a:t>voice came out of the cloud, “This is my beloved Son; listen to him.” </a:t>
            </a:r>
            <a:r>
              <a:rPr lang="en-US" sz="2400" dirty="0" smtClean="0">
                <a:solidFill>
                  <a:schemeClr val="bg1"/>
                </a:solidFill>
                <a:latin typeface="Arial" charset="0"/>
                <a:ea typeface="Arial" charset="0"/>
                <a:cs typeface="Arial" charset="0"/>
              </a:rPr>
              <a:t>(9:7)</a:t>
            </a:r>
            <a:endParaRPr lang="en-US" sz="2400" dirty="0">
              <a:solidFill>
                <a:schemeClr val="bg1"/>
              </a:solidFill>
              <a:latin typeface="Arial" charset="0"/>
              <a:ea typeface="Arial" charset="0"/>
              <a:cs typeface="Arial" charset="0"/>
            </a:endParaRPr>
          </a:p>
        </p:txBody>
      </p:sp>
      <p:sp>
        <p:nvSpPr>
          <p:cNvPr id="11" name="TextBox 10"/>
          <p:cNvSpPr txBox="1"/>
          <p:nvPr/>
        </p:nvSpPr>
        <p:spPr>
          <a:xfrm>
            <a:off x="2508135" y="1162935"/>
            <a:ext cx="1045029" cy="365760"/>
          </a:xfrm>
          <a:prstGeom prst="rect">
            <a:avLst/>
          </a:prstGeom>
          <a:solidFill>
            <a:srgbClr val="00B0F0"/>
          </a:solidFill>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Christ</a:t>
            </a:r>
            <a:endParaRPr lang="en-US" sz="2400" dirty="0">
              <a:solidFill>
                <a:schemeClr val="bg1"/>
              </a:solidFill>
              <a:latin typeface="Arial" charset="0"/>
              <a:ea typeface="Arial" charset="0"/>
              <a:cs typeface="Arial" charset="0"/>
            </a:endParaRPr>
          </a:p>
        </p:txBody>
      </p:sp>
      <p:sp>
        <p:nvSpPr>
          <p:cNvPr id="13" name="TextBox 12"/>
          <p:cNvSpPr txBox="1"/>
          <p:nvPr/>
        </p:nvSpPr>
        <p:spPr>
          <a:xfrm>
            <a:off x="4204096" y="1162935"/>
            <a:ext cx="735808" cy="365760"/>
          </a:xfrm>
          <a:prstGeom prst="rect">
            <a:avLst/>
          </a:prstGeom>
          <a:solidFill>
            <a:srgbClr val="00B0F0"/>
          </a:solidFill>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Son</a:t>
            </a:r>
            <a:endParaRPr lang="en-US" sz="2400" dirty="0">
              <a:solidFill>
                <a:schemeClr val="bg1"/>
              </a:solidFill>
              <a:latin typeface="Arial" charset="0"/>
              <a:ea typeface="Arial" charset="0"/>
              <a:cs typeface="Arial" charset="0"/>
            </a:endParaRPr>
          </a:p>
        </p:txBody>
      </p:sp>
      <p:sp>
        <p:nvSpPr>
          <p:cNvPr id="15" name="TextBox 14"/>
          <p:cNvSpPr txBox="1"/>
          <p:nvPr/>
        </p:nvSpPr>
        <p:spPr>
          <a:xfrm>
            <a:off x="4952967" y="1160154"/>
            <a:ext cx="514289" cy="365760"/>
          </a:xfrm>
          <a:prstGeom prst="rect">
            <a:avLst/>
          </a:prstGeom>
          <a:solidFill>
            <a:srgbClr val="00B0F0"/>
          </a:solidFill>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of</a:t>
            </a:r>
            <a:endParaRPr lang="en-US" sz="2400" dirty="0">
              <a:solidFill>
                <a:schemeClr val="bg1"/>
              </a:solidFill>
              <a:latin typeface="Arial" charset="0"/>
              <a:ea typeface="Arial" charset="0"/>
              <a:cs typeface="Arial" charset="0"/>
            </a:endParaRPr>
          </a:p>
        </p:txBody>
      </p:sp>
      <p:sp>
        <p:nvSpPr>
          <p:cNvPr id="18" name="TextBox 17"/>
          <p:cNvSpPr txBox="1"/>
          <p:nvPr/>
        </p:nvSpPr>
        <p:spPr>
          <a:xfrm>
            <a:off x="5480319" y="1160153"/>
            <a:ext cx="849153" cy="365760"/>
          </a:xfrm>
          <a:prstGeom prst="rect">
            <a:avLst/>
          </a:prstGeom>
          <a:solidFill>
            <a:srgbClr val="00B0F0"/>
          </a:solidFill>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God</a:t>
            </a:r>
            <a:endParaRPr lang="en-US" sz="2400" dirty="0">
              <a:solidFill>
                <a:schemeClr val="bg1"/>
              </a:solidFill>
              <a:latin typeface="Arial" charset="0"/>
              <a:ea typeface="Arial" charset="0"/>
              <a:cs typeface="Arial" charset="0"/>
            </a:endParaRPr>
          </a:p>
        </p:txBody>
      </p:sp>
      <p:sp>
        <p:nvSpPr>
          <p:cNvPr id="19" name="TextBox 18"/>
          <p:cNvSpPr txBox="1"/>
          <p:nvPr/>
        </p:nvSpPr>
        <p:spPr>
          <a:xfrm>
            <a:off x="1520818" y="1764691"/>
            <a:ext cx="2058406" cy="461665"/>
          </a:xfrm>
          <a:prstGeom prst="rect">
            <a:avLst/>
          </a:prstGeom>
          <a:solidFill>
            <a:schemeClr val="accent2"/>
          </a:solidFill>
          <a:ln w="28575">
            <a:solidFill>
              <a:schemeClr val="bg1"/>
            </a:solidFill>
          </a:ln>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Who is Jesus</a:t>
            </a:r>
            <a:endParaRPr lang="en-US" sz="2400" dirty="0">
              <a:solidFill>
                <a:schemeClr val="bg1"/>
              </a:solidFill>
              <a:latin typeface="Arial" charset="0"/>
              <a:ea typeface="Arial" charset="0"/>
              <a:cs typeface="Arial" charset="0"/>
            </a:endParaRPr>
          </a:p>
        </p:txBody>
      </p:sp>
      <p:sp>
        <p:nvSpPr>
          <p:cNvPr id="21" name="TextBox 20"/>
          <p:cNvSpPr txBox="1"/>
          <p:nvPr/>
        </p:nvSpPr>
        <p:spPr>
          <a:xfrm>
            <a:off x="1463106" y="6166202"/>
            <a:ext cx="1045029" cy="365760"/>
          </a:xfrm>
          <a:prstGeom prst="rect">
            <a:avLst/>
          </a:prstGeom>
          <a:solidFill>
            <a:srgbClr val="00B0F0"/>
          </a:solidFill>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Christ</a:t>
            </a:r>
            <a:endParaRPr lang="en-US" sz="2400" dirty="0">
              <a:solidFill>
                <a:schemeClr val="bg1"/>
              </a:solidFill>
              <a:latin typeface="Arial" charset="0"/>
              <a:ea typeface="Arial" charset="0"/>
              <a:cs typeface="Arial" charset="0"/>
            </a:endParaRPr>
          </a:p>
        </p:txBody>
      </p:sp>
      <p:sp>
        <p:nvSpPr>
          <p:cNvPr id="22" name="TextBox 21"/>
          <p:cNvSpPr txBox="1"/>
          <p:nvPr/>
        </p:nvSpPr>
        <p:spPr>
          <a:xfrm>
            <a:off x="5879634" y="1757299"/>
            <a:ext cx="2714093" cy="461665"/>
          </a:xfrm>
          <a:prstGeom prst="rect">
            <a:avLst/>
          </a:prstGeom>
          <a:solidFill>
            <a:schemeClr val="accent6"/>
          </a:solidFill>
          <a:ln w="28575">
            <a:solidFill>
              <a:schemeClr val="bg1"/>
            </a:solidFill>
          </a:ln>
        </p:spPr>
        <p:txBody>
          <a:bodyPr wrap="square" rtlCol="0" anchor="ctr">
            <a:spAutoFit/>
          </a:bodyPr>
          <a:lstStyle/>
          <a:p>
            <a:pPr algn="ctr">
              <a:spcAft>
                <a:spcPts val="1200"/>
              </a:spcAft>
            </a:pPr>
            <a:r>
              <a:rPr lang="en-US" sz="2400" smtClean="0">
                <a:solidFill>
                  <a:schemeClr val="bg1"/>
                </a:solidFill>
                <a:latin typeface="Arial" charset="0"/>
                <a:ea typeface="Arial" charset="0"/>
                <a:cs typeface="Arial" charset="0"/>
              </a:rPr>
              <a:t>Why did He come</a:t>
            </a:r>
            <a:endParaRPr lang="en-US" sz="24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79132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10" grpId="0" uiExpand="1" build="p" animBg="1"/>
      <p:bldP spid="11" grpId="0" animBg="1"/>
      <p:bldP spid="13" grpId="0" animBg="1"/>
      <p:bldP spid="15" grpId="0" animBg="1"/>
      <p:bldP spid="18" grpId="0" animBg="1"/>
      <p:bldP spid="19"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740" y="818816"/>
            <a:ext cx="5472521" cy="721895"/>
          </a:xfrm>
        </p:spPr>
        <p:txBody>
          <a:bodyPr>
            <a:noAutofit/>
          </a:bodyPr>
          <a:lstStyle/>
          <a:p>
            <a:pPr algn="ctr"/>
            <a:r>
              <a:rPr lang="en-US" sz="2400" dirty="0" smtClean="0">
                <a:solidFill>
                  <a:srgbClr val="00B0F0"/>
                </a:solidFill>
                <a:latin typeface="Arial" charset="0"/>
                <a:ea typeface="Arial" charset="0"/>
                <a:cs typeface="Arial" charset="0"/>
              </a:rPr>
              <a:t>“The </a:t>
            </a:r>
            <a:r>
              <a:rPr lang="en-US" sz="2400" dirty="0">
                <a:solidFill>
                  <a:srgbClr val="00B0F0"/>
                </a:solidFill>
                <a:latin typeface="Arial" charset="0"/>
                <a:ea typeface="Arial" charset="0"/>
                <a:cs typeface="Arial" charset="0"/>
              </a:rPr>
              <a:t>beginning of the gospel of Jesus </a:t>
            </a:r>
            <a:r>
              <a:rPr lang="en-US" sz="2400">
                <a:solidFill>
                  <a:srgbClr val="00B0F0"/>
                </a:solidFill>
                <a:latin typeface="Arial" charset="0"/>
                <a:ea typeface="Arial" charset="0"/>
                <a:cs typeface="Arial" charset="0"/>
              </a:rPr>
              <a:t>the </a:t>
            </a:r>
            <a:r>
              <a:rPr lang="en-US" sz="2400" smtClean="0">
                <a:solidFill>
                  <a:srgbClr val="00B0F0"/>
                </a:solidFill>
                <a:latin typeface="Arial" charset="0"/>
                <a:ea typeface="Arial" charset="0"/>
                <a:cs typeface="Arial" charset="0"/>
              </a:rPr>
              <a:t>Christ, the Son of God.” (1:1</a:t>
            </a:r>
            <a:r>
              <a:rPr lang="en-US" sz="2400" dirty="0">
                <a:solidFill>
                  <a:srgbClr val="00B0F0"/>
                </a:solidFill>
                <a:latin typeface="Arial" charset="0"/>
                <a:ea typeface="Arial" charset="0"/>
                <a:cs typeface="Arial" charset="0"/>
              </a:rPr>
              <a:t>)</a:t>
            </a:r>
          </a:p>
        </p:txBody>
      </p:sp>
      <p:sp>
        <p:nvSpPr>
          <p:cNvPr id="3" name="Content Placeholder 2"/>
          <p:cNvSpPr>
            <a:spLocks noGrp="1"/>
          </p:cNvSpPr>
          <p:nvPr>
            <p:ph idx="1"/>
          </p:nvPr>
        </p:nvSpPr>
        <p:spPr>
          <a:xfrm>
            <a:off x="137999" y="1731168"/>
            <a:ext cx="4301873" cy="4029551"/>
          </a:xfrm>
          <a:solidFill>
            <a:schemeClr val="accent2"/>
          </a:solidFill>
          <a:ln>
            <a:noFill/>
          </a:ln>
        </p:spPr>
        <p:txBody>
          <a:bodyPr numCol="1" anchor="ctr">
            <a:noAutofit/>
          </a:bodyPr>
          <a:lstStyle/>
          <a:p>
            <a:pPr marL="0" indent="0" algn="ctr">
              <a:spcBef>
                <a:spcPts val="0"/>
              </a:spcBef>
              <a:buNone/>
            </a:pPr>
            <a:r>
              <a:rPr lang="en-US" b="1" dirty="0" smtClean="0">
                <a:solidFill>
                  <a:schemeClr val="bg1"/>
                </a:solidFill>
                <a:latin typeface="Arial" charset="0"/>
                <a:ea typeface="Arial" charset="0"/>
                <a:cs typeface="Arial" charset="0"/>
              </a:rPr>
              <a:t>Act 1 (chapters 1-8) Who is Jesus?</a:t>
            </a:r>
          </a:p>
          <a:p>
            <a:pPr marL="0" indent="0" algn="ctr">
              <a:spcBef>
                <a:spcPts val="600"/>
              </a:spcBef>
              <a:buNone/>
            </a:pPr>
            <a:r>
              <a:rPr lang="en-US" dirty="0" smtClean="0">
                <a:solidFill>
                  <a:schemeClr val="bg1"/>
                </a:solidFill>
                <a:latin typeface="Arial" charset="0"/>
                <a:ea typeface="Arial" charset="0"/>
                <a:cs typeface="Arial" charset="0"/>
              </a:rPr>
              <a:t>healing the sick</a:t>
            </a:r>
          </a:p>
          <a:p>
            <a:pPr marL="0" indent="0" algn="ctr">
              <a:spcBef>
                <a:spcPts val="0"/>
              </a:spcBef>
              <a:buNone/>
            </a:pPr>
            <a:r>
              <a:rPr lang="en-US" dirty="0" smtClean="0">
                <a:solidFill>
                  <a:schemeClr val="bg1"/>
                </a:solidFill>
                <a:latin typeface="Arial" charset="0"/>
                <a:ea typeface="Arial" charset="0"/>
                <a:cs typeface="Arial" charset="0"/>
              </a:rPr>
              <a:t>casting out demons</a:t>
            </a:r>
          </a:p>
          <a:p>
            <a:pPr marL="0" indent="0" algn="ctr">
              <a:spcBef>
                <a:spcPts val="0"/>
              </a:spcBef>
              <a:buNone/>
            </a:pPr>
            <a:r>
              <a:rPr lang="en-US" dirty="0" smtClean="0">
                <a:solidFill>
                  <a:schemeClr val="bg1"/>
                </a:solidFill>
                <a:latin typeface="Arial" charset="0"/>
                <a:ea typeface="Arial" charset="0"/>
                <a:cs typeface="Arial" charset="0"/>
              </a:rPr>
              <a:t>teaching with authority</a:t>
            </a:r>
          </a:p>
          <a:p>
            <a:pPr marL="0" indent="0" algn="ctr">
              <a:spcBef>
                <a:spcPts val="0"/>
              </a:spcBef>
              <a:buNone/>
            </a:pPr>
            <a:r>
              <a:rPr lang="en-US" dirty="0" smtClean="0">
                <a:solidFill>
                  <a:schemeClr val="bg1"/>
                </a:solidFill>
                <a:latin typeface="Arial" charset="0"/>
                <a:ea typeface="Arial" charset="0"/>
                <a:cs typeface="Arial" charset="0"/>
              </a:rPr>
              <a:t>power over all elements</a:t>
            </a:r>
            <a:endParaRPr lang="en-US" dirty="0">
              <a:solidFill>
                <a:schemeClr val="bg1"/>
              </a:solidFill>
              <a:latin typeface="Arial" charset="0"/>
              <a:ea typeface="Arial" charset="0"/>
              <a:cs typeface="Arial" charset="0"/>
            </a:endParaRPr>
          </a:p>
          <a:p>
            <a:pPr algn="ctr">
              <a:spcBef>
                <a:spcPts val="0"/>
              </a:spcBef>
              <a:buFontTx/>
              <a:buChar char="-"/>
            </a:pPr>
            <a:endParaRPr lang="en-US" dirty="0" smtClean="0">
              <a:solidFill>
                <a:schemeClr val="bg1"/>
              </a:solidFill>
              <a:latin typeface="Arial" charset="0"/>
              <a:ea typeface="Arial" charset="0"/>
              <a:cs typeface="Arial" charset="0"/>
            </a:endParaRPr>
          </a:p>
          <a:p>
            <a:pPr algn="ctr">
              <a:spcBef>
                <a:spcPts val="0"/>
              </a:spcBef>
              <a:buFontTx/>
              <a:buChar char="-"/>
            </a:pPr>
            <a:endParaRPr lang="en-US" dirty="0" smtClean="0">
              <a:solidFill>
                <a:schemeClr val="bg1"/>
              </a:solidFill>
              <a:latin typeface="Arial" charset="0"/>
              <a:ea typeface="Arial" charset="0"/>
              <a:cs typeface="Arial" charset="0"/>
            </a:endParaRPr>
          </a:p>
          <a:p>
            <a:pPr algn="ctr">
              <a:spcBef>
                <a:spcPts val="0"/>
              </a:spcBef>
              <a:buFontTx/>
              <a:buChar char="-"/>
            </a:pPr>
            <a:endParaRPr lang="en-US" dirty="0" smtClean="0">
              <a:solidFill>
                <a:schemeClr val="bg1"/>
              </a:solidFill>
              <a:latin typeface="Arial" charset="0"/>
              <a:ea typeface="Arial" charset="0"/>
              <a:cs typeface="Arial" charset="0"/>
            </a:endParaRPr>
          </a:p>
        </p:txBody>
      </p:sp>
      <p:sp>
        <p:nvSpPr>
          <p:cNvPr id="4" name="Title 1"/>
          <p:cNvSpPr txBox="1">
            <a:spLocks/>
          </p:cNvSpPr>
          <p:nvPr/>
        </p:nvSpPr>
        <p:spPr>
          <a:xfrm>
            <a:off x="383324" y="4448091"/>
            <a:ext cx="3811221" cy="1078029"/>
          </a:xfrm>
          <a:prstGeom prst="rect">
            <a:avLst/>
          </a:prstGeom>
          <a:ln>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smtClean="0">
                <a:solidFill>
                  <a:schemeClr val="bg1"/>
                </a:solidFill>
                <a:latin typeface="Arial" charset="0"/>
                <a:ea typeface="Arial" charset="0"/>
                <a:cs typeface="Arial" charset="0"/>
              </a:rPr>
              <a:t>“‘Who do </a:t>
            </a:r>
            <a:r>
              <a:rPr lang="en-US" sz="2400" dirty="0">
                <a:solidFill>
                  <a:schemeClr val="bg1"/>
                </a:solidFill>
                <a:latin typeface="Arial" charset="0"/>
                <a:ea typeface="Arial" charset="0"/>
                <a:cs typeface="Arial" charset="0"/>
              </a:rPr>
              <a:t>you say that I am?’ Peter said, ‘You are the </a:t>
            </a:r>
            <a:r>
              <a:rPr lang="en-US" sz="2400" b="1" dirty="0" smtClean="0">
                <a:solidFill>
                  <a:schemeClr val="bg1"/>
                </a:solidFill>
                <a:latin typeface="Arial" charset="0"/>
                <a:ea typeface="Arial" charset="0"/>
                <a:cs typeface="Arial" charset="0"/>
              </a:rPr>
              <a:t>Christ</a:t>
            </a:r>
            <a:r>
              <a:rPr lang="en-US" sz="2400" dirty="0" smtClean="0">
                <a:solidFill>
                  <a:schemeClr val="bg1"/>
                </a:solidFill>
                <a:latin typeface="Arial" charset="0"/>
                <a:ea typeface="Arial" charset="0"/>
                <a:cs typeface="Arial" charset="0"/>
              </a:rPr>
              <a:t>.” (8:27-30</a:t>
            </a:r>
            <a:r>
              <a:rPr lang="en-US" sz="2400" dirty="0">
                <a:solidFill>
                  <a:schemeClr val="bg1"/>
                </a:solidFill>
                <a:latin typeface="Arial" charset="0"/>
                <a:ea typeface="Arial" charset="0"/>
                <a:cs typeface="Arial" charset="0"/>
              </a:rPr>
              <a:t>)</a:t>
            </a:r>
          </a:p>
        </p:txBody>
      </p:sp>
      <p:sp>
        <p:nvSpPr>
          <p:cNvPr id="10" name="Content Placeholder 2"/>
          <p:cNvSpPr txBox="1">
            <a:spLocks/>
          </p:cNvSpPr>
          <p:nvPr/>
        </p:nvSpPr>
        <p:spPr>
          <a:xfrm>
            <a:off x="4728754" y="1731169"/>
            <a:ext cx="4281434" cy="2174625"/>
          </a:xfrm>
          <a:prstGeom prst="rect">
            <a:avLst/>
          </a:prstGeom>
          <a:solidFill>
            <a:schemeClr val="accent6"/>
          </a:solidFill>
          <a:ln>
            <a:noFill/>
          </a:ln>
        </p:spPr>
        <p:txBody>
          <a:bodyPr vert="horz" lIns="91440" tIns="45720" rIns="91440" bIns="45720" numCol="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b="1" dirty="0" smtClean="0">
                <a:solidFill>
                  <a:schemeClr val="bg1"/>
                </a:solidFill>
                <a:latin typeface="Arial" charset="0"/>
                <a:ea typeface="Arial" charset="0"/>
                <a:cs typeface="Arial" charset="0"/>
              </a:rPr>
              <a:t>Act 2</a:t>
            </a:r>
            <a:r>
              <a:rPr lang="en-US" b="1" dirty="0">
                <a:solidFill>
                  <a:schemeClr val="bg1"/>
                </a:solidFill>
                <a:latin typeface="Arial" charset="0"/>
                <a:ea typeface="Arial" charset="0"/>
                <a:cs typeface="Arial" charset="0"/>
              </a:rPr>
              <a:t> </a:t>
            </a:r>
            <a:r>
              <a:rPr lang="en-US" b="1" dirty="0" smtClean="0">
                <a:solidFill>
                  <a:schemeClr val="bg1"/>
                </a:solidFill>
                <a:latin typeface="Arial" charset="0"/>
                <a:ea typeface="Arial" charset="0"/>
                <a:cs typeface="Arial" charset="0"/>
              </a:rPr>
              <a:t>(chapters 8-10) What does it mean for Jesus to be the Christ? </a:t>
            </a:r>
          </a:p>
          <a:p>
            <a:pPr marL="0" indent="0" algn="ctr">
              <a:spcBef>
                <a:spcPts val="0"/>
              </a:spcBef>
              <a:buNone/>
            </a:pPr>
            <a:r>
              <a:rPr lang="en-US" dirty="0" smtClean="0">
                <a:solidFill>
                  <a:schemeClr val="bg1"/>
                </a:solidFill>
                <a:latin typeface="Arial" charset="0"/>
                <a:ea typeface="Arial" charset="0"/>
                <a:cs typeface="Arial" charset="0"/>
              </a:rPr>
              <a:t>foretells suffering</a:t>
            </a:r>
          </a:p>
          <a:p>
            <a:pPr marL="0" indent="0" algn="ctr">
              <a:spcBef>
                <a:spcPts val="0"/>
              </a:spcBef>
              <a:buNone/>
            </a:pPr>
            <a:r>
              <a:rPr lang="en-US" dirty="0" smtClean="0">
                <a:solidFill>
                  <a:schemeClr val="bg1"/>
                </a:solidFill>
                <a:latin typeface="Arial" charset="0"/>
                <a:ea typeface="Arial" charset="0"/>
                <a:cs typeface="Arial" charset="0"/>
              </a:rPr>
              <a:t>teaching on sacrifice</a:t>
            </a:r>
          </a:p>
        </p:txBody>
      </p:sp>
      <p:sp>
        <p:nvSpPr>
          <p:cNvPr id="12" name="Title 1"/>
          <p:cNvSpPr txBox="1">
            <a:spLocks/>
          </p:cNvSpPr>
          <p:nvPr/>
        </p:nvSpPr>
        <p:spPr>
          <a:xfrm>
            <a:off x="628650" y="64678"/>
            <a:ext cx="7886700" cy="7060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00B0F0"/>
                </a:solidFill>
                <a:latin typeface="Arial" charset="0"/>
                <a:ea typeface="Arial" charset="0"/>
                <a:cs typeface="Arial" charset="0"/>
              </a:rPr>
              <a:t>Mark in Three Acts</a:t>
            </a:r>
            <a:endParaRPr lang="en-US" sz="4000" i="1" dirty="0">
              <a:solidFill>
                <a:srgbClr val="00B0F0"/>
              </a:solidFill>
              <a:latin typeface="Arial" charset="0"/>
              <a:ea typeface="Arial" charset="0"/>
              <a:cs typeface="Arial" charset="0"/>
            </a:endParaRPr>
          </a:p>
        </p:txBody>
      </p:sp>
      <p:sp>
        <p:nvSpPr>
          <p:cNvPr id="20" name="Content Placeholder 2"/>
          <p:cNvSpPr txBox="1">
            <a:spLocks/>
          </p:cNvSpPr>
          <p:nvPr/>
        </p:nvSpPr>
        <p:spPr>
          <a:xfrm>
            <a:off x="4728754" y="4096252"/>
            <a:ext cx="4281434" cy="1664467"/>
          </a:xfrm>
          <a:prstGeom prst="rect">
            <a:avLst/>
          </a:prstGeom>
          <a:solidFill>
            <a:schemeClr val="accent4"/>
          </a:solidFill>
          <a:ln>
            <a:noFill/>
          </a:ln>
        </p:spPr>
        <p:txBody>
          <a:bodyPr vert="horz" lIns="91440" tIns="45720" rIns="91440" bIns="45720" numCol="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b="1" dirty="0" smtClean="0">
                <a:solidFill>
                  <a:schemeClr val="bg1"/>
                </a:solidFill>
                <a:latin typeface="Arial" charset="0"/>
                <a:ea typeface="Arial" charset="0"/>
                <a:cs typeface="Arial" charset="0"/>
              </a:rPr>
              <a:t>Act 3 (chapters 11-16) Jesus Becomes King</a:t>
            </a:r>
          </a:p>
          <a:p>
            <a:pPr marL="0" indent="0" algn="ctr">
              <a:spcBef>
                <a:spcPts val="0"/>
              </a:spcBef>
              <a:buNone/>
            </a:pPr>
            <a:r>
              <a:rPr lang="en-US" dirty="0" smtClean="0">
                <a:solidFill>
                  <a:schemeClr val="bg1"/>
                </a:solidFill>
                <a:latin typeface="Arial" charset="0"/>
                <a:ea typeface="Arial" charset="0"/>
                <a:cs typeface="Arial" charset="0"/>
              </a:rPr>
              <a:t>confronts Jerusalem</a:t>
            </a:r>
          </a:p>
          <a:p>
            <a:pPr marL="0" indent="0" algn="ctr">
              <a:spcBef>
                <a:spcPts val="0"/>
              </a:spcBef>
              <a:buNone/>
            </a:pPr>
            <a:r>
              <a:rPr lang="en-US" dirty="0" smtClean="0">
                <a:solidFill>
                  <a:schemeClr val="bg1"/>
                </a:solidFill>
                <a:latin typeface="Arial" charset="0"/>
                <a:ea typeface="Arial" charset="0"/>
                <a:cs typeface="Arial" charset="0"/>
              </a:rPr>
              <a:t>more</a:t>
            </a:r>
            <a:r>
              <a:rPr lang="mr-IN" dirty="0" smtClean="0">
                <a:solidFill>
                  <a:schemeClr val="bg1"/>
                </a:solidFill>
                <a:latin typeface="Arial" charset="0"/>
                <a:ea typeface="Arial" charset="0"/>
                <a:cs typeface="Arial" charset="0"/>
              </a:rPr>
              <a:t>…</a:t>
            </a:r>
            <a:endParaRPr lang="en-US"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313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lstStyle/>
          <a:p>
            <a:pPr algn="ctr"/>
            <a:r>
              <a:rPr lang="en-US" dirty="0" smtClean="0">
                <a:solidFill>
                  <a:srgbClr val="00B0F0"/>
                </a:solidFill>
                <a:latin typeface="Arial" charset="0"/>
                <a:ea typeface="Arial" charset="0"/>
                <a:cs typeface="Arial" charset="0"/>
              </a:rPr>
              <a:t>Mark 11-12: Into Jerusalem</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628650" y="953589"/>
            <a:ext cx="7886700" cy="5721531"/>
          </a:xfrm>
        </p:spPr>
        <p:txBody>
          <a:bodyPr>
            <a:noAutofit/>
          </a:bodyPr>
          <a:lstStyle/>
          <a:p>
            <a:pPr marL="0" indent="0">
              <a:lnSpc>
                <a:spcPct val="100000"/>
              </a:lnSpc>
              <a:spcBef>
                <a:spcPts val="0"/>
              </a:spcBef>
              <a:buNone/>
            </a:pPr>
            <a:r>
              <a:rPr lang="en-US" sz="3200" dirty="0" smtClean="0">
                <a:latin typeface="Arial" charset="0"/>
                <a:ea typeface="Arial" charset="0"/>
                <a:cs typeface="Arial" charset="0"/>
              </a:rPr>
              <a:t>Episodes:</a:t>
            </a:r>
          </a:p>
          <a:p>
            <a:pPr marL="750888" lvl="1" indent="-293688">
              <a:lnSpc>
                <a:spcPct val="100000"/>
              </a:lnSpc>
              <a:spcBef>
                <a:spcPts val="0"/>
              </a:spcBef>
            </a:pPr>
            <a:r>
              <a:rPr lang="en-US" sz="2800" dirty="0" smtClean="0">
                <a:latin typeface="Arial" charset="0"/>
                <a:ea typeface="Arial" charset="0"/>
                <a:cs typeface="Arial" charset="0"/>
              </a:rPr>
              <a:t>Triumphant Entry (11:1-11)</a:t>
            </a:r>
          </a:p>
          <a:p>
            <a:pPr marL="750888" lvl="1" indent="-293688">
              <a:lnSpc>
                <a:spcPct val="100000"/>
              </a:lnSpc>
              <a:spcBef>
                <a:spcPts val="0"/>
              </a:spcBef>
            </a:pPr>
            <a:r>
              <a:rPr lang="en-US" sz="2800" dirty="0" smtClean="0">
                <a:latin typeface="Arial" charset="0"/>
                <a:ea typeface="Arial" charset="0"/>
                <a:cs typeface="Arial" charset="0"/>
              </a:rPr>
              <a:t>Fig Tree cursed (11:12-14)</a:t>
            </a:r>
          </a:p>
          <a:p>
            <a:pPr marL="750888" lvl="1" indent="-293688">
              <a:lnSpc>
                <a:spcPct val="100000"/>
              </a:lnSpc>
              <a:spcBef>
                <a:spcPts val="0"/>
              </a:spcBef>
            </a:pPr>
            <a:r>
              <a:rPr lang="en-US" sz="2800" dirty="0" smtClean="0">
                <a:latin typeface="Arial" charset="0"/>
                <a:ea typeface="Arial" charset="0"/>
                <a:cs typeface="Arial" charset="0"/>
              </a:rPr>
              <a:t>Driving out from temple (11:15-19)</a:t>
            </a:r>
          </a:p>
          <a:p>
            <a:pPr marL="750888" lvl="1" indent="-293688">
              <a:lnSpc>
                <a:spcPct val="100000"/>
              </a:lnSpc>
              <a:spcBef>
                <a:spcPts val="0"/>
              </a:spcBef>
            </a:pPr>
            <a:r>
              <a:rPr lang="en-US" sz="2800" dirty="0" smtClean="0">
                <a:latin typeface="Arial" charset="0"/>
                <a:ea typeface="Arial" charset="0"/>
                <a:cs typeface="Arial" charset="0"/>
              </a:rPr>
              <a:t>Fig Tree withered (11:20-26)</a:t>
            </a:r>
          </a:p>
          <a:p>
            <a:pPr marL="750888" lvl="1" indent="-293688">
              <a:lnSpc>
                <a:spcPct val="100000"/>
              </a:lnSpc>
              <a:spcBef>
                <a:spcPts val="0"/>
              </a:spcBef>
            </a:pPr>
            <a:r>
              <a:rPr lang="en-US" sz="2800" dirty="0" smtClean="0">
                <a:latin typeface="Arial" charset="0"/>
                <a:ea typeface="Arial" charset="0"/>
                <a:cs typeface="Arial" charset="0"/>
              </a:rPr>
              <a:t>By what authority? (11:27-33)</a:t>
            </a:r>
          </a:p>
          <a:p>
            <a:pPr marL="750888" lvl="1" indent="-293688">
              <a:lnSpc>
                <a:spcPct val="100000"/>
              </a:lnSpc>
              <a:spcBef>
                <a:spcPts val="0"/>
              </a:spcBef>
            </a:pPr>
            <a:r>
              <a:rPr lang="en-US" sz="2800" dirty="0" smtClean="0">
                <a:latin typeface="Arial" charset="0"/>
                <a:ea typeface="Arial" charset="0"/>
                <a:cs typeface="Arial" charset="0"/>
              </a:rPr>
              <a:t>Parable of Vine-Growers (12:1-12)</a:t>
            </a:r>
          </a:p>
          <a:p>
            <a:pPr marL="750888" lvl="1" indent="-293688">
              <a:lnSpc>
                <a:spcPct val="100000"/>
              </a:lnSpc>
              <a:spcBef>
                <a:spcPts val="0"/>
              </a:spcBef>
            </a:pPr>
            <a:r>
              <a:rPr lang="en-US" sz="2800" dirty="0" smtClean="0">
                <a:latin typeface="Arial" charset="0"/>
                <a:ea typeface="Arial" charset="0"/>
                <a:cs typeface="Arial" charset="0"/>
              </a:rPr>
              <a:t>Taxes to Caesar? (12:13-17)</a:t>
            </a:r>
          </a:p>
          <a:p>
            <a:pPr marL="750888" lvl="1" indent="-293688">
              <a:lnSpc>
                <a:spcPct val="100000"/>
              </a:lnSpc>
              <a:spcBef>
                <a:spcPts val="0"/>
              </a:spcBef>
            </a:pPr>
            <a:r>
              <a:rPr lang="en-US" sz="2800" dirty="0" smtClean="0">
                <a:latin typeface="Arial" charset="0"/>
                <a:ea typeface="Arial" charset="0"/>
                <a:cs typeface="Arial" charset="0"/>
              </a:rPr>
              <a:t>Resurrection? (12:18-27)</a:t>
            </a:r>
          </a:p>
          <a:p>
            <a:pPr marL="750888" lvl="1" indent="-293688">
              <a:lnSpc>
                <a:spcPct val="100000"/>
              </a:lnSpc>
              <a:spcBef>
                <a:spcPts val="0"/>
              </a:spcBef>
            </a:pPr>
            <a:r>
              <a:rPr lang="en-US" sz="2800" dirty="0" smtClean="0">
                <a:latin typeface="Arial" charset="0"/>
                <a:ea typeface="Arial" charset="0"/>
                <a:cs typeface="Arial" charset="0"/>
              </a:rPr>
              <a:t>Greatest commandment? (12:28-34)</a:t>
            </a:r>
          </a:p>
          <a:p>
            <a:pPr marL="750888" lvl="1" indent="-293688">
              <a:lnSpc>
                <a:spcPct val="100000"/>
              </a:lnSpc>
              <a:spcBef>
                <a:spcPts val="0"/>
              </a:spcBef>
            </a:pPr>
            <a:r>
              <a:rPr lang="en-US" sz="2800" dirty="0" smtClean="0">
                <a:latin typeface="Arial" charset="0"/>
                <a:ea typeface="Arial" charset="0"/>
                <a:cs typeface="Arial" charset="0"/>
              </a:rPr>
              <a:t>How is the Christ David’s son? (12:35-37)</a:t>
            </a:r>
          </a:p>
          <a:p>
            <a:pPr marL="750888" lvl="1" indent="-293688">
              <a:lnSpc>
                <a:spcPct val="100000"/>
              </a:lnSpc>
              <a:spcBef>
                <a:spcPts val="0"/>
              </a:spcBef>
            </a:pPr>
            <a:r>
              <a:rPr lang="en-US" sz="2800" dirty="0" smtClean="0">
                <a:latin typeface="Arial" charset="0"/>
                <a:ea typeface="Arial" charset="0"/>
                <a:cs typeface="Arial" charset="0"/>
              </a:rPr>
              <a:t>Beware of the scribes (12:38-40)</a:t>
            </a:r>
          </a:p>
          <a:p>
            <a:pPr marL="750888" lvl="1" indent="-293688">
              <a:lnSpc>
                <a:spcPct val="100000"/>
              </a:lnSpc>
              <a:spcBef>
                <a:spcPts val="0"/>
              </a:spcBef>
            </a:pPr>
            <a:r>
              <a:rPr lang="en-US" sz="2800" dirty="0" smtClean="0">
                <a:latin typeface="Arial" charset="0"/>
                <a:ea typeface="Arial" charset="0"/>
                <a:cs typeface="Arial" charset="0"/>
              </a:rPr>
              <a:t>Widow’s Offering (12:41-44)</a:t>
            </a:r>
            <a:endParaRPr lang="en-US" sz="2800" dirty="0">
              <a:latin typeface="Arial" charset="0"/>
              <a:ea typeface="Arial" charset="0"/>
              <a:cs typeface="Arial" charset="0"/>
            </a:endParaRPr>
          </a:p>
        </p:txBody>
      </p:sp>
      <p:sp>
        <p:nvSpPr>
          <p:cNvPr id="4" name="TextBox 3"/>
          <p:cNvSpPr txBox="1"/>
          <p:nvPr/>
        </p:nvSpPr>
        <p:spPr>
          <a:xfrm>
            <a:off x="4596492" y="2352675"/>
            <a:ext cx="3918858" cy="3262432"/>
          </a:xfrm>
          <a:prstGeom prst="rect">
            <a:avLst/>
          </a:prstGeom>
          <a:solidFill>
            <a:schemeClr val="accent6"/>
          </a:solidFill>
        </p:spPr>
        <p:txBody>
          <a:bodyPr wrap="square" rtlCol="0">
            <a:spAutoFit/>
          </a:bodyPr>
          <a:lstStyle/>
          <a:p>
            <a:pPr algn="ctr">
              <a:spcAft>
                <a:spcPts val="600"/>
              </a:spcAft>
            </a:pPr>
            <a:r>
              <a:rPr lang="en-US" sz="2800" dirty="0" smtClean="0">
                <a:solidFill>
                  <a:schemeClr val="bg1"/>
                </a:solidFill>
                <a:latin typeface="Arial" charset="0"/>
                <a:ea typeface="Arial" charset="0"/>
                <a:cs typeface="Arial" charset="0"/>
              </a:rPr>
              <a:t>What is the pattern in these stories? </a:t>
            </a:r>
          </a:p>
          <a:p>
            <a:pPr marL="296863" indent="-296863">
              <a:spcAft>
                <a:spcPts val="600"/>
              </a:spcAft>
              <a:buFont typeface="Arial" charset="0"/>
              <a:buChar char="•"/>
            </a:pPr>
            <a:r>
              <a:rPr lang="en-US" sz="2800" dirty="0" smtClean="0">
                <a:solidFill>
                  <a:schemeClr val="bg1"/>
                </a:solidFill>
                <a:latin typeface="Arial" charset="0"/>
                <a:ea typeface="Arial" charset="0"/>
                <a:cs typeface="Arial" charset="0"/>
              </a:rPr>
              <a:t>Jesus rebuking the Jewish establishment for rejecting God </a:t>
            </a:r>
          </a:p>
          <a:p>
            <a:pPr marL="296863" indent="-296863">
              <a:spcAft>
                <a:spcPts val="600"/>
              </a:spcAft>
              <a:buFont typeface="Arial" charset="0"/>
              <a:buChar char="•"/>
            </a:pPr>
            <a:r>
              <a:rPr lang="en-US" sz="2800" dirty="0" smtClean="0">
                <a:solidFill>
                  <a:schemeClr val="bg1"/>
                </a:solidFill>
                <a:latin typeface="Arial" charset="0"/>
                <a:ea typeface="Arial" charset="0"/>
                <a:cs typeface="Arial" charset="0"/>
              </a:rPr>
              <a:t>Jews’ rejection of Jesus solidifying</a:t>
            </a:r>
          </a:p>
        </p:txBody>
      </p:sp>
    </p:spTree>
    <p:extLst>
      <p:ext uri="{BB962C8B-B14F-4D97-AF65-F5344CB8AC3E}">
        <p14:creationId xmlns:p14="http://schemas.microsoft.com/office/powerpoint/2010/main" val="22143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lstStyle/>
          <a:p>
            <a:pPr algn="ctr"/>
            <a:r>
              <a:rPr lang="en-US" dirty="0" smtClean="0">
                <a:solidFill>
                  <a:srgbClr val="00B0F0"/>
                </a:solidFill>
                <a:latin typeface="Arial" charset="0"/>
                <a:ea typeface="Arial" charset="0"/>
                <a:cs typeface="Arial" charset="0"/>
              </a:rPr>
              <a:t>Mark 13</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628650" y="4140926"/>
            <a:ext cx="7886700" cy="2534193"/>
          </a:xfrm>
        </p:spPr>
        <p:txBody>
          <a:bodyPr>
            <a:noAutofit/>
          </a:bodyPr>
          <a:lstStyle/>
          <a:p>
            <a:pPr marL="0" indent="0">
              <a:spcBef>
                <a:spcPts val="0"/>
              </a:spcBef>
              <a:buNone/>
            </a:pPr>
            <a:r>
              <a:rPr lang="en-US" sz="3200" dirty="0" smtClean="0">
                <a:latin typeface="Arial" charset="0"/>
                <a:ea typeface="Arial" charset="0"/>
                <a:cs typeface="Arial" charset="0"/>
              </a:rPr>
              <a:t>Conversation with Jesus’ disciples:</a:t>
            </a:r>
          </a:p>
          <a:p>
            <a:pPr marL="750888" lvl="1" indent="-293688">
              <a:spcBef>
                <a:spcPts val="0"/>
              </a:spcBef>
            </a:pPr>
            <a:r>
              <a:rPr lang="en-US" sz="2800" dirty="0" smtClean="0">
                <a:latin typeface="Arial" charset="0"/>
                <a:ea typeface="Arial" charset="0"/>
                <a:cs typeface="Arial" charset="0"/>
              </a:rPr>
              <a:t>Comment about temple stones (1)</a:t>
            </a:r>
          </a:p>
          <a:p>
            <a:pPr marL="750888" lvl="1" indent="-293688">
              <a:spcBef>
                <a:spcPts val="0"/>
              </a:spcBef>
            </a:pPr>
            <a:r>
              <a:rPr lang="en-US" sz="2800" dirty="0" smtClean="0">
                <a:latin typeface="Arial" charset="0"/>
                <a:ea typeface="Arial" charset="0"/>
                <a:cs typeface="Arial" charset="0"/>
              </a:rPr>
              <a:t>Jesus says they will be town down (2)</a:t>
            </a:r>
          </a:p>
          <a:p>
            <a:pPr marL="750888" lvl="1" indent="-293688">
              <a:spcBef>
                <a:spcPts val="0"/>
              </a:spcBef>
            </a:pPr>
            <a:r>
              <a:rPr lang="en-US" sz="2800" dirty="0" smtClean="0">
                <a:latin typeface="Arial" charset="0"/>
                <a:ea typeface="Arial" charset="0"/>
                <a:cs typeface="Arial" charset="0"/>
              </a:rPr>
              <a:t>“</a:t>
            </a:r>
            <a:r>
              <a:rPr lang="en-US" sz="2800" i="1" dirty="0" smtClean="0">
                <a:latin typeface="Arial" charset="0"/>
                <a:ea typeface="Arial" charset="0"/>
                <a:cs typeface="Arial" charset="0"/>
              </a:rPr>
              <a:t>Tell us, when </a:t>
            </a:r>
            <a:r>
              <a:rPr lang="en-US" sz="2800" i="1" dirty="0">
                <a:latin typeface="Arial" charset="0"/>
                <a:ea typeface="Arial" charset="0"/>
                <a:cs typeface="Arial" charset="0"/>
              </a:rPr>
              <a:t>will these things be, and what will be the sign when all these things are about to be accomplished</a:t>
            </a:r>
            <a:r>
              <a:rPr lang="en-US" sz="2800" i="1" dirty="0" smtClean="0">
                <a:latin typeface="Arial" charset="0"/>
                <a:ea typeface="Arial" charset="0"/>
                <a:cs typeface="Arial" charset="0"/>
              </a:rPr>
              <a:t>?</a:t>
            </a:r>
            <a:r>
              <a:rPr lang="en-US" sz="2800" dirty="0" smtClean="0">
                <a:latin typeface="Arial" charset="0"/>
                <a:ea typeface="Arial" charset="0"/>
                <a:cs typeface="Arial" charset="0"/>
              </a:rPr>
              <a:t>” (4)</a:t>
            </a:r>
            <a:endParaRPr lang="en-US" sz="2800" dirty="0">
              <a:latin typeface="Arial" charset="0"/>
              <a:ea typeface="Arial" charset="0"/>
              <a:cs typeface="Arial" charset="0"/>
            </a:endParaRPr>
          </a:p>
        </p:txBody>
      </p:sp>
      <p:sp>
        <p:nvSpPr>
          <p:cNvPr id="4" name="TextBox 3"/>
          <p:cNvSpPr txBox="1"/>
          <p:nvPr/>
        </p:nvSpPr>
        <p:spPr>
          <a:xfrm>
            <a:off x="875211" y="1689702"/>
            <a:ext cx="7406640" cy="584775"/>
          </a:xfrm>
          <a:prstGeom prst="rect">
            <a:avLst/>
          </a:prstGeom>
          <a:solidFill>
            <a:schemeClr val="accent6"/>
          </a:solidFill>
        </p:spPr>
        <p:txBody>
          <a:bodyPr wrap="square" rtlCol="0">
            <a:spAutoFit/>
          </a:bodyPr>
          <a:lstStyle/>
          <a:p>
            <a:pPr algn="ctr">
              <a:spcAft>
                <a:spcPts val="1200"/>
              </a:spcAft>
            </a:pPr>
            <a:r>
              <a:rPr lang="en-US" sz="3200" dirty="0" smtClean="0">
                <a:solidFill>
                  <a:schemeClr val="bg1"/>
                </a:solidFill>
                <a:latin typeface="Arial" charset="0"/>
                <a:ea typeface="Arial" charset="0"/>
                <a:cs typeface="Arial" charset="0"/>
              </a:rPr>
              <a:t>How does this fit with chapters 11-12?</a:t>
            </a:r>
            <a:endParaRPr lang="en-US" sz="3200" dirty="0">
              <a:solidFill>
                <a:schemeClr val="bg1"/>
              </a:solidFill>
              <a:latin typeface="Arial" charset="0"/>
              <a:ea typeface="Arial" charset="0"/>
              <a:cs typeface="Arial" charset="0"/>
            </a:endParaRPr>
          </a:p>
        </p:txBody>
      </p:sp>
      <p:sp>
        <p:nvSpPr>
          <p:cNvPr id="8" name="TextBox 7"/>
          <p:cNvSpPr txBox="1"/>
          <p:nvPr/>
        </p:nvSpPr>
        <p:spPr>
          <a:xfrm>
            <a:off x="875211" y="2279902"/>
            <a:ext cx="7406640" cy="584774"/>
          </a:xfrm>
          <a:prstGeom prst="rect">
            <a:avLst/>
          </a:prstGeom>
          <a:solidFill>
            <a:schemeClr val="accent6"/>
          </a:solidFill>
        </p:spPr>
        <p:txBody>
          <a:bodyPr wrap="square" rtlCol="0">
            <a:spAutoFit/>
          </a:bodyPr>
          <a:lstStyle/>
          <a:p>
            <a:pPr algn="ctr">
              <a:spcAft>
                <a:spcPts val="1200"/>
              </a:spcAft>
            </a:pPr>
            <a:r>
              <a:rPr lang="en-US" sz="3200" dirty="0" smtClean="0">
                <a:solidFill>
                  <a:schemeClr val="bg1"/>
                </a:solidFill>
                <a:latin typeface="Arial" charset="0"/>
                <a:ea typeface="Arial" charset="0"/>
                <a:cs typeface="Arial" charset="0"/>
              </a:rPr>
              <a:t>How does the conversation start?</a:t>
            </a:r>
            <a:endParaRPr lang="en-US" sz="3200" dirty="0">
              <a:solidFill>
                <a:schemeClr val="bg1"/>
              </a:solidFill>
              <a:latin typeface="Arial" charset="0"/>
              <a:ea typeface="Arial" charset="0"/>
              <a:cs typeface="Arial" charset="0"/>
            </a:endParaRPr>
          </a:p>
        </p:txBody>
      </p:sp>
      <p:sp>
        <p:nvSpPr>
          <p:cNvPr id="10" name="Content Placeholder 2"/>
          <p:cNvSpPr txBox="1">
            <a:spLocks/>
          </p:cNvSpPr>
          <p:nvPr/>
        </p:nvSpPr>
        <p:spPr>
          <a:xfrm>
            <a:off x="628650" y="1071155"/>
            <a:ext cx="7886700" cy="21945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3200" smtClean="0">
                <a:latin typeface="Arial" charset="0"/>
                <a:ea typeface="Arial" charset="0"/>
                <a:cs typeface="Arial" charset="0"/>
              </a:rPr>
              <a:t>As we read:</a:t>
            </a:r>
            <a:endParaRPr lang="en-US" sz="2800" dirty="0">
              <a:latin typeface="Arial" charset="0"/>
              <a:ea typeface="Arial" charset="0"/>
              <a:cs typeface="Arial" charset="0"/>
            </a:endParaRPr>
          </a:p>
        </p:txBody>
      </p:sp>
      <p:sp>
        <p:nvSpPr>
          <p:cNvPr id="11" name="TextBox 10"/>
          <p:cNvSpPr txBox="1"/>
          <p:nvPr/>
        </p:nvSpPr>
        <p:spPr>
          <a:xfrm>
            <a:off x="875211" y="2868823"/>
            <a:ext cx="7406640" cy="584774"/>
          </a:xfrm>
          <a:prstGeom prst="rect">
            <a:avLst/>
          </a:prstGeom>
          <a:solidFill>
            <a:schemeClr val="accent6"/>
          </a:solidFill>
        </p:spPr>
        <p:txBody>
          <a:bodyPr wrap="square" rtlCol="0">
            <a:spAutoFit/>
          </a:bodyPr>
          <a:lstStyle/>
          <a:p>
            <a:pPr algn="ctr">
              <a:spcAft>
                <a:spcPts val="1200"/>
              </a:spcAft>
            </a:pPr>
            <a:r>
              <a:rPr lang="en-US" sz="3200" dirty="0" smtClean="0">
                <a:solidFill>
                  <a:schemeClr val="bg1"/>
                </a:solidFill>
                <a:latin typeface="Arial" charset="0"/>
                <a:ea typeface="Arial" charset="0"/>
                <a:cs typeface="Arial" charset="0"/>
              </a:rPr>
              <a:t>What question is Jesus asked?</a:t>
            </a:r>
            <a:endParaRPr lang="en-US" sz="3200" dirty="0">
              <a:solidFill>
                <a:schemeClr val="bg1"/>
              </a:solidFill>
              <a:latin typeface="Arial" charset="0"/>
              <a:ea typeface="Arial" charset="0"/>
              <a:cs typeface="Arial" charset="0"/>
            </a:endParaRPr>
          </a:p>
        </p:txBody>
      </p:sp>
      <p:sp>
        <p:nvSpPr>
          <p:cNvPr id="12" name="TextBox 11"/>
          <p:cNvSpPr txBox="1"/>
          <p:nvPr/>
        </p:nvSpPr>
        <p:spPr>
          <a:xfrm>
            <a:off x="868680" y="3458599"/>
            <a:ext cx="7406640" cy="584774"/>
          </a:xfrm>
          <a:prstGeom prst="rect">
            <a:avLst/>
          </a:prstGeom>
          <a:solidFill>
            <a:schemeClr val="accent6"/>
          </a:solidFill>
        </p:spPr>
        <p:txBody>
          <a:bodyPr wrap="square" rtlCol="0">
            <a:spAutoFit/>
          </a:bodyPr>
          <a:lstStyle/>
          <a:p>
            <a:pPr algn="ctr">
              <a:spcAft>
                <a:spcPts val="1200"/>
              </a:spcAft>
            </a:pPr>
            <a:r>
              <a:rPr lang="en-US" sz="3200" dirty="0" smtClean="0">
                <a:solidFill>
                  <a:schemeClr val="bg1"/>
                </a:solidFill>
                <a:latin typeface="Arial" charset="0"/>
                <a:ea typeface="Arial" charset="0"/>
                <a:cs typeface="Arial" charset="0"/>
              </a:rPr>
              <a:t>What is his answer(s)?</a:t>
            </a:r>
            <a:endParaRPr lang="en-US" sz="3200" dirty="0">
              <a:solidFill>
                <a:schemeClr val="bg1"/>
              </a:solidFill>
              <a:latin typeface="Arial" charset="0"/>
              <a:ea typeface="Arial" charset="0"/>
              <a:cs typeface="Arial" charset="0"/>
            </a:endParaRPr>
          </a:p>
        </p:txBody>
      </p:sp>
      <p:cxnSp>
        <p:nvCxnSpPr>
          <p:cNvPr id="13" name="Straight Connector 12"/>
          <p:cNvCxnSpPr/>
          <p:nvPr/>
        </p:nvCxnSpPr>
        <p:spPr>
          <a:xfrm>
            <a:off x="2808514" y="5773783"/>
            <a:ext cx="3958046"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440525" y="6142410"/>
            <a:ext cx="2302461"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686111" y="5742348"/>
            <a:ext cx="687658"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95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10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8"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lstStyle/>
          <a:p>
            <a:pPr algn="ctr"/>
            <a:r>
              <a:rPr lang="en-US" dirty="0" smtClean="0">
                <a:solidFill>
                  <a:srgbClr val="00B0F0"/>
                </a:solidFill>
                <a:latin typeface="Arial" charset="0"/>
                <a:ea typeface="Arial" charset="0"/>
                <a:cs typeface="Arial" charset="0"/>
              </a:rPr>
              <a:t>Mark 13</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628650" y="1204332"/>
            <a:ext cx="7886700" cy="1650381"/>
          </a:xfrm>
        </p:spPr>
        <p:txBody>
          <a:bodyPr>
            <a:noAutofit/>
          </a:bodyPr>
          <a:lstStyle/>
          <a:p>
            <a:pPr marL="0" lvl="1" indent="0" algn="ctr">
              <a:lnSpc>
                <a:spcPct val="100000"/>
              </a:lnSpc>
              <a:spcBef>
                <a:spcPts val="0"/>
              </a:spcBef>
              <a:buNone/>
            </a:pPr>
            <a:r>
              <a:rPr lang="en-US" sz="3200" dirty="0">
                <a:latin typeface="Arial" charset="0"/>
                <a:ea typeface="Arial" charset="0"/>
                <a:cs typeface="Arial" charset="0"/>
              </a:rPr>
              <a:t>“Tell us, when will these things be, and what will be the sign when all these things are about to be accomplished</a:t>
            </a:r>
            <a:r>
              <a:rPr lang="en-US" sz="3200">
                <a:latin typeface="Arial" charset="0"/>
                <a:ea typeface="Arial" charset="0"/>
                <a:cs typeface="Arial" charset="0"/>
              </a:rPr>
              <a:t>?” </a:t>
            </a:r>
            <a:r>
              <a:rPr lang="en-US" sz="3200" smtClean="0">
                <a:latin typeface="Arial" charset="0"/>
                <a:ea typeface="Arial" charset="0"/>
                <a:cs typeface="Arial" charset="0"/>
              </a:rPr>
              <a:t>(13:4</a:t>
            </a:r>
            <a:r>
              <a:rPr lang="en-US" sz="3200" dirty="0" smtClean="0">
                <a:latin typeface="Arial" charset="0"/>
                <a:ea typeface="Arial" charset="0"/>
                <a:cs typeface="Arial" charset="0"/>
              </a:rPr>
              <a:t>)</a:t>
            </a:r>
            <a:endParaRPr lang="en-US" sz="3200" dirty="0">
              <a:latin typeface="Arial" charset="0"/>
              <a:ea typeface="Arial" charset="0"/>
              <a:cs typeface="Arial" charset="0"/>
            </a:endParaRPr>
          </a:p>
        </p:txBody>
      </p:sp>
      <p:sp>
        <p:nvSpPr>
          <p:cNvPr id="4" name="TextBox 3"/>
          <p:cNvSpPr txBox="1"/>
          <p:nvPr/>
        </p:nvSpPr>
        <p:spPr>
          <a:xfrm>
            <a:off x="1588361" y="2972150"/>
            <a:ext cx="5967277" cy="646331"/>
          </a:xfrm>
          <a:prstGeom prst="rect">
            <a:avLst/>
          </a:prstGeom>
          <a:solidFill>
            <a:schemeClr val="accent6"/>
          </a:solidFill>
        </p:spPr>
        <p:txBody>
          <a:bodyPr wrap="square" rtlCol="0">
            <a:spAutoFit/>
          </a:bodyPr>
          <a:lstStyle/>
          <a:p>
            <a:pPr algn="ctr">
              <a:spcAft>
                <a:spcPts val="1200"/>
              </a:spcAft>
            </a:pPr>
            <a:r>
              <a:rPr lang="en-US" sz="3600" dirty="0" smtClean="0">
                <a:solidFill>
                  <a:schemeClr val="bg1"/>
                </a:solidFill>
                <a:latin typeface="Arial" charset="0"/>
                <a:ea typeface="Arial" charset="0"/>
                <a:cs typeface="Arial" charset="0"/>
              </a:rPr>
              <a:t>What is Jesus’ answer(s)?</a:t>
            </a:r>
            <a:endParaRPr lang="en-US" sz="3600" dirty="0">
              <a:solidFill>
                <a:schemeClr val="bg1"/>
              </a:solidFill>
              <a:latin typeface="Arial" charset="0"/>
              <a:ea typeface="Arial" charset="0"/>
              <a:cs typeface="Arial" charset="0"/>
            </a:endParaRPr>
          </a:p>
        </p:txBody>
      </p:sp>
      <p:sp>
        <p:nvSpPr>
          <p:cNvPr id="6" name="TextBox 5"/>
          <p:cNvSpPr txBox="1"/>
          <p:nvPr/>
        </p:nvSpPr>
        <p:spPr>
          <a:xfrm>
            <a:off x="2548072" y="4162974"/>
            <a:ext cx="4047853" cy="523220"/>
          </a:xfrm>
          <a:prstGeom prst="rect">
            <a:avLst/>
          </a:prstGeom>
          <a:solidFill>
            <a:schemeClr val="accent1">
              <a:lumMod val="60000"/>
              <a:lumOff val="40000"/>
            </a:schemeClr>
          </a:solidFill>
        </p:spPr>
        <p:txBody>
          <a:bodyPr wrap="square" rtlCol="0">
            <a:spAutoFit/>
          </a:bodyPr>
          <a:lstStyle/>
          <a:p>
            <a:pPr algn="ctr">
              <a:spcAft>
                <a:spcPts val="1200"/>
              </a:spcAft>
            </a:pPr>
            <a:r>
              <a:rPr lang="en-US" sz="2800" dirty="0" smtClean="0">
                <a:solidFill>
                  <a:schemeClr val="bg1"/>
                </a:solidFill>
                <a:latin typeface="Arial" charset="0"/>
                <a:ea typeface="Arial" charset="0"/>
                <a:cs typeface="Arial" charset="0"/>
              </a:rPr>
              <a:t>Talk in small groups</a:t>
            </a:r>
            <a:endParaRPr lang="en-US" sz="2800" dirty="0">
              <a:solidFill>
                <a:schemeClr val="bg1"/>
              </a:solidFill>
              <a:latin typeface="Arial" charset="0"/>
              <a:ea typeface="Arial" charset="0"/>
              <a:cs typeface="Arial" charset="0"/>
            </a:endParaRPr>
          </a:p>
        </p:txBody>
      </p:sp>
      <p:sp>
        <p:nvSpPr>
          <p:cNvPr id="7" name="TextBox 6"/>
          <p:cNvSpPr txBox="1"/>
          <p:nvPr/>
        </p:nvSpPr>
        <p:spPr>
          <a:xfrm>
            <a:off x="2548073" y="4708496"/>
            <a:ext cx="4047853" cy="523220"/>
          </a:xfrm>
          <a:prstGeom prst="rect">
            <a:avLst/>
          </a:prstGeom>
          <a:solidFill>
            <a:schemeClr val="accent4">
              <a:lumMod val="60000"/>
              <a:lumOff val="40000"/>
            </a:schemeClr>
          </a:solidFill>
        </p:spPr>
        <p:txBody>
          <a:bodyPr wrap="square" rtlCol="0">
            <a:spAutoFit/>
          </a:bodyPr>
          <a:lstStyle/>
          <a:p>
            <a:pPr algn="ctr">
              <a:spcAft>
                <a:spcPts val="1200"/>
              </a:spcAft>
            </a:pPr>
            <a:r>
              <a:rPr lang="en-US" sz="2800" dirty="0" smtClean="0">
                <a:solidFill>
                  <a:schemeClr val="bg1"/>
                </a:solidFill>
                <a:latin typeface="Arial" charset="0"/>
                <a:ea typeface="Arial" charset="0"/>
                <a:cs typeface="Arial" charset="0"/>
              </a:rPr>
              <a:t>Share out to </a:t>
            </a:r>
            <a:r>
              <a:rPr lang="en-US" sz="2800" smtClean="0">
                <a:solidFill>
                  <a:schemeClr val="bg1"/>
                </a:solidFill>
                <a:latin typeface="Arial" charset="0"/>
                <a:ea typeface="Arial" charset="0"/>
                <a:cs typeface="Arial" charset="0"/>
              </a:rPr>
              <a:t>the class</a:t>
            </a:r>
            <a:endParaRPr lang="en-US" sz="2800" dirty="0">
              <a:solidFill>
                <a:schemeClr val="bg1"/>
              </a:solidFill>
              <a:latin typeface="Arial" charset="0"/>
              <a:ea typeface="Arial" charset="0"/>
              <a:cs typeface="Arial" charset="0"/>
            </a:endParaRPr>
          </a:p>
        </p:txBody>
      </p:sp>
      <p:sp>
        <p:nvSpPr>
          <p:cNvPr id="10" name="TextBox 9"/>
          <p:cNvSpPr txBox="1"/>
          <p:nvPr/>
        </p:nvSpPr>
        <p:spPr>
          <a:xfrm>
            <a:off x="2548074" y="3631544"/>
            <a:ext cx="4047852" cy="523220"/>
          </a:xfrm>
          <a:prstGeom prst="rect">
            <a:avLst/>
          </a:prstGeom>
          <a:solidFill>
            <a:schemeClr val="accent2"/>
          </a:solidFill>
        </p:spPr>
        <p:txBody>
          <a:bodyPr wrap="square" rtlCol="0">
            <a:spAutoFit/>
          </a:bodyPr>
          <a:lstStyle/>
          <a:p>
            <a:pPr algn="ctr">
              <a:spcAft>
                <a:spcPts val="1200"/>
              </a:spcAft>
            </a:pPr>
            <a:r>
              <a:rPr lang="en-US" sz="2800" dirty="0" smtClean="0">
                <a:solidFill>
                  <a:schemeClr val="bg1"/>
                </a:solidFill>
                <a:latin typeface="Arial" charset="0"/>
                <a:ea typeface="Arial" charset="0"/>
                <a:cs typeface="Arial" charset="0"/>
              </a:rPr>
              <a:t>Look &amp; think by yourself</a:t>
            </a:r>
            <a:endParaRPr lang="en-US" sz="2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8372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normAutofit/>
          </a:bodyPr>
          <a:lstStyle/>
          <a:p>
            <a:pPr algn="ctr"/>
            <a:r>
              <a:rPr lang="en-US" dirty="0" smtClean="0">
                <a:solidFill>
                  <a:srgbClr val="00B0F0"/>
                </a:solidFill>
                <a:latin typeface="Arial" charset="0"/>
                <a:ea typeface="Arial" charset="0"/>
                <a:cs typeface="Arial" charset="0"/>
              </a:rPr>
              <a:t>Mark 13 </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576398" y="1267097"/>
            <a:ext cx="7992836" cy="5460273"/>
          </a:xfrm>
        </p:spPr>
        <p:txBody>
          <a:bodyPr>
            <a:noAutofit/>
          </a:bodyPr>
          <a:lstStyle/>
          <a:p>
            <a:pPr marL="349250" indent="-349250">
              <a:lnSpc>
                <a:spcPct val="100000"/>
              </a:lnSpc>
              <a:spcBef>
                <a:spcPts val="0"/>
              </a:spcBef>
            </a:pPr>
            <a:r>
              <a:rPr lang="en-US" sz="3200" dirty="0" smtClean="0">
                <a:latin typeface="Arial" charset="0"/>
                <a:ea typeface="Arial" charset="0"/>
                <a:cs typeface="Arial" charset="0"/>
              </a:rPr>
              <a:t>13:5-13 </a:t>
            </a:r>
            <a:r>
              <a:rPr lang="mr-IN" sz="3200" dirty="0" smtClean="0">
                <a:latin typeface="Arial" charset="0"/>
                <a:ea typeface="Arial" charset="0"/>
                <a:cs typeface="Arial" charset="0"/>
              </a:rPr>
              <a:t>–</a:t>
            </a:r>
            <a:r>
              <a:rPr lang="en-US" sz="3200" dirty="0" smtClean="0">
                <a:latin typeface="Arial" charset="0"/>
                <a:ea typeface="Arial" charset="0"/>
                <a:cs typeface="Arial" charset="0"/>
              </a:rPr>
              <a:t> the “non-signs”</a:t>
            </a:r>
          </a:p>
          <a:p>
            <a:pPr marL="806450" lvl="1" indent="-349250">
              <a:lnSpc>
                <a:spcPct val="100000"/>
              </a:lnSpc>
              <a:spcBef>
                <a:spcPts val="0"/>
              </a:spcBef>
            </a:pPr>
            <a:r>
              <a:rPr lang="en-US" sz="2800" dirty="0" smtClean="0">
                <a:latin typeface="Arial" charset="0"/>
                <a:ea typeface="Arial" charset="0"/>
                <a:cs typeface="Arial" charset="0"/>
              </a:rPr>
              <a:t>Things will be bad, people will try to deceive</a:t>
            </a:r>
          </a:p>
          <a:p>
            <a:pPr marL="806450" lvl="1" indent="-349250">
              <a:lnSpc>
                <a:spcPct val="100000"/>
              </a:lnSpc>
              <a:spcBef>
                <a:spcPts val="0"/>
              </a:spcBef>
            </a:pPr>
            <a:r>
              <a:rPr lang="en-US" sz="2800" dirty="0" smtClean="0">
                <a:latin typeface="Arial" charset="0"/>
                <a:ea typeface="Arial" charset="0"/>
                <a:cs typeface="Arial" charset="0"/>
              </a:rPr>
              <a:t>Your job is to preach the gospel and endure</a:t>
            </a:r>
          </a:p>
          <a:p>
            <a:pPr marL="349250" indent="-349250">
              <a:lnSpc>
                <a:spcPct val="100000"/>
              </a:lnSpc>
              <a:spcBef>
                <a:spcPts val="2400"/>
              </a:spcBef>
            </a:pPr>
            <a:r>
              <a:rPr lang="en-US" sz="3200" dirty="0" smtClean="0">
                <a:latin typeface="Arial" charset="0"/>
                <a:ea typeface="Arial" charset="0"/>
                <a:cs typeface="Arial" charset="0"/>
              </a:rPr>
              <a:t>13:14-23 </a:t>
            </a:r>
            <a:r>
              <a:rPr lang="mr-IN" sz="3200" dirty="0" smtClean="0">
                <a:latin typeface="Arial" charset="0"/>
                <a:ea typeface="Arial" charset="0"/>
                <a:cs typeface="Arial" charset="0"/>
              </a:rPr>
              <a:t>–</a:t>
            </a:r>
            <a:r>
              <a:rPr lang="en-US" sz="3200" dirty="0" smtClean="0">
                <a:latin typeface="Arial" charset="0"/>
                <a:ea typeface="Arial" charset="0"/>
                <a:cs typeface="Arial" charset="0"/>
              </a:rPr>
              <a:t> “Abomination of Desolation”</a:t>
            </a:r>
          </a:p>
          <a:p>
            <a:pPr marL="806450" lvl="1" indent="-349250">
              <a:lnSpc>
                <a:spcPct val="100000"/>
              </a:lnSpc>
              <a:spcBef>
                <a:spcPts val="0"/>
              </a:spcBef>
            </a:pPr>
            <a:r>
              <a:rPr lang="en-US" sz="2800" dirty="0" smtClean="0">
                <a:latin typeface="Arial" charset="0"/>
                <a:ea typeface="Arial" charset="0"/>
                <a:cs typeface="Arial" charset="0"/>
              </a:rPr>
              <a:t>When you see it, get out immediately!</a:t>
            </a:r>
          </a:p>
          <a:p>
            <a:pPr marL="806450" lvl="1" indent="-349250">
              <a:lnSpc>
                <a:spcPct val="100000"/>
              </a:lnSpc>
              <a:spcBef>
                <a:spcPts val="0"/>
              </a:spcBef>
            </a:pPr>
            <a:r>
              <a:rPr lang="en-US" sz="2800" dirty="0" smtClean="0">
                <a:latin typeface="Arial" charset="0"/>
                <a:ea typeface="Arial" charset="0"/>
                <a:cs typeface="Arial" charset="0"/>
              </a:rPr>
              <a:t>What is it? see Luke 21:20 </a:t>
            </a:r>
            <a:r>
              <a:rPr lang="mr-IN" sz="2800" dirty="0" smtClean="0">
                <a:latin typeface="Arial" charset="0"/>
                <a:ea typeface="Arial" charset="0"/>
                <a:cs typeface="Arial" charset="0"/>
              </a:rPr>
              <a:t>–</a:t>
            </a:r>
            <a:r>
              <a:rPr lang="en-US" sz="2800" dirty="0" smtClean="0">
                <a:latin typeface="Arial" charset="0"/>
                <a:ea typeface="Arial" charset="0"/>
                <a:cs typeface="Arial" charset="0"/>
              </a:rPr>
              <a:t> “</a:t>
            </a:r>
            <a:r>
              <a:rPr lang="en-US" sz="2800" i="1" dirty="0" smtClean="0">
                <a:latin typeface="Arial" charset="0"/>
                <a:ea typeface="Arial" charset="0"/>
                <a:cs typeface="Arial" charset="0"/>
              </a:rPr>
              <a:t>When you see Jerusalem surrounded by armies</a:t>
            </a:r>
            <a:r>
              <a:rPr lang="en-US" sz="2800" dirty="0" smtClean="0">
                <a:latin typeface="Arial" charset="0"/>
                <a:ea typeface="Arial" charset="0"/>
                <a:cs typeface="Arial" charset="0"/>
              </a:rPr>
              <a:t>.”</a:t>
            </a:r>
          </a:p>
          <a:p>
            <a:pPr marL="806450" lvl="1" indent="-349250">
              <a:lnSpc>
                <a:spcPct val="100000"/>
              </a:lnSpc>
              <a:spcBef>
                <a:spcPts val="0"/>
              </a:spcBef>
            </a:pPr>
            <a:r>
              <a:rPr lang="en-US" sz="2800" dirty="0" smtClean="0">
                <a:latin typeface="Arial" charset="0"/>
                <a:ea typeface="Arial" charset="0"/>
                <a:cs typeface="Arial" charset="0"/>
              </a:rPr>
              <a:t>Horrible, unprecedented tribulation</a:t>
            </a:r>
          </a:p>
          <a:p>
            <a:pPr marL="806450" lvl="1" indent="-349250">
              <a:lnSpc>
                <a:spcPct val="100000"/>
              </a:lnSpc>
              <a:spcBef>
                <a:spcPts val="0"/>
              </a:spcBef>
            </a:pPr>
            <a:r>
              <a:rPr lang="en-US" sz="2800" dirty="0">
                <a:latin typeface="Arial" charset="0"/>
                <a:ea typeface="Arial" charset="0"/>
                <a:cs typeface="Arial" charset="0"/>
              </a:rPr>
              <a:t>F</a:t>
            </a:r>
            <a:r>
              <a:rPr lang="en-US" sz="2800" dirty="0" smtClean="0">
                <a:latin typeface="Arial" charset="0"/>
                <a:ea typeface="Arial" charset="0"/>
                <a:cs typeface="Arial" charset="0"/>
              </a:rPr>
              <a:t>alse promises of deliverance; don’t believe</a:t>
            </a:r>
          </a:p>
        </p:txBody>
      </p:sp>
    </p:spTree>
    <p:extLst>
      <p:ext uri="{BB962C8B-B14F-4D97-AF65-F5344CB8AC3E}">
        <p14:creationId xmlns:p14="http://schemas.microsoft.com/office/powerpoint/2010/main" val="25970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normAutofit/>
          </a:bodyPr>
          <a:lstStyle/>
          <a:p>
            <a:pPr algn="ctr"/>
            <a:r>
              <a:rPr lang="en-US" dirty="0" smtClean="0">
                <a:solidFill>
                  <a:srgbClr val="00B0F0"/>
                </a:solidFill>
                <a:latin typeface="Arial" charset="0"/>
                <a:ea typeface="Arial" charset="0"/>
                <a:cs typeface="Arial" charset="0"/>
              </a:rPr>
              <a:t>Mark 13 </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576398" y="1071155"/>
            <a:ext cx="7992836" cy="5656215"/>
          </a:xfrm>
        </p:spPr>
        <p:txBody>
          <a:bodyPr>
            <a:noAutofit/>
          </a:bodyPr>
          <a:lstStyle/>
          <a:p>
            <a:pPr marL="349250" indent="-349250">
              <a:spcBef>
                <a:spcPts val="1800"/>
              </a:spcBef>
            </a:pPr>
            <a:r>
              <a:rPr lang="en-US" sz="3200" dirty="0" smtClean="0">
                <a:latin typeface="Arial" charset="0"/>
                <a:ea typeface="Arial" charset="0"/>
                <a:cs typeface="Arial" charset="0"/>
              </a:rPr>
              <a:t>13:24-27 </a:t>
            </a:r>
            <a:r>
              <a:rPr lang="mr-IN" sz="3200" dirty="0">
                <a:latin typeface="Arial" charset="0"/>
                <a:ea typeface="Arial" charset="0"/>
                <a:cs typeface="Arial" charset="0"/>
              </a:rPr>
              <a:t>–</a:t>
            </a:r>
            <a:r>
              <a:rPr lang="en-US" sz="3200" dirty="0">
                <a:latin typeface="Arial" charset="0"/>
                <a:ea typeface="Arial" charset="0"/>
                <a:cs typeface="Arial" charset="0"/>
              </a:rPr>
              <a:t> “In those days</a:t>
            </a:r>
            <a:r>
              <a:rPr lang="mr-IN" sz="3200" dirty="0">
                <a:latin typeface="Arial" charset="0"/>
                <a:ea typeface="Arial" charset="0"/>
                <a:cs typeface="Arial" charset="0"/>
              </a:rPr>
              <a:t>…</a:t>
            </a:r>
            <a:r>
              <a:rPr lang="en-US" sz="3200" dirty="0">
                <a:latin typeface="Arial" charset="0"/>
                <a:ea typeface="Arial" charset="0"/>
                <a:cs typeface="Arial" charset="0"/>
              </a:rPr>
              <a:t>”</a:t>
            </a:r>
          </a:p>
          <a:p>
            <a:pPr marL="806450" lvl="1" indent="-349250">
              <a:spcBef>
                <a:spcPts val="0"/>
              </a:spcBef>
            </a:pPr>
            <a:r>
              <a:rPr lang="en-US" sz="2800" dirty="0" smtClean="0">
                <a:latin typeface="Arial" charset="0"/>
                <a:ea typeface="Arial" charset="0"/>
                <a:cs typeface="Arial" charset="0"/>
              </a:rPr>
              <a:t>Isaiah </a:t>
            </a:r>
            <a:r>
              <a:rPr lang="en-US" sz="2800" dirty="0">
                <a:latin typeface="Arial" charset="0"/>
                <a:ea typeface="Arial" charset="0"/>
                <a:cs typeface="Arial" charset="0"/>
              </a:rPr>
              <a:t>13:10 </a:t>
            </a:r>
            <a:r>
              <a:rPr lang="mr-IN" sz="2800" dirty="0">
                <a:latin typeface="Arial" charset="0"/>
                <a:ea typeface="Arial" charset="0"/>
                <a:cs typeface="Arial" charset="0"/>
              </a:rPr>
              <a:t>–</a:t>
            </a:r>
            <a:r>
              <a:rPr lang="en-US" sz="2800" dirty="0">
                <a:latin typeface="Arial" charset="0"/>
                <a:ea typeface="Arial" charset="0"/>
                <a:cs typeface="Arial" charset="0"/>
              </a:rPr>
              <a:t> “</a:t>
            </a:r>
            <a:r>
              <a:rPr lang="en-US" sz="2800" i="1" dirty="0">
                <a:latin typeface="Arial" charset="0"/>
                <a:ea typeface="Arial" charset="0"/>
                <a:cs typeface="Arial" charset="0"/>
              </a:rPr>
              <a:t>sun will be dark</a:t>
            </a:r>
            <a:r>
              <a:rPr lang="en-US" sz="2800" dirty="0">
                <a:latin typeface="Arial" charset="0"/>
                <a:ea typeface="Arial" charset="0"/>
                <a:cs typeface="Arial" charset="0"/>
              </a:rPr>
              <a:t>,” </a:t>
            </a:r>
            <a:r>
              <a:rPr lang="en-US" sz="2800" dirty="0" smtClean="0">
                <a:latin typeface="Arial" charset="0"/>
                <a:ea typeface="Arial" charset="0"/>
                <a:cs typeface="Arial" charset="0"/>
              </a:rPr>
              <a:t>describing God’s judgment on Babylon (13:1)</a:t>
            </a:r>
          </a:p>
          <a:p>
            <a:pPr marL="806450" lvl="1" indent="-349250">
              <a:spcBef>
                <a:spcPts val="0"/>
              </a:spcBef>
            </a:pPr>
            <a:r>
              <a:rPr lang="en-US" sz="2800" dirty="0" smtClean="0">
                <a:latin typeface="Arial" charset="0"/>
                <a:ea typeface="Arial" charset="0"/>
                <a:cs typeface="Arial" charset="0"/>
              </a:rPr>
              <a:t>Daniel 7:13 </a:t>
            </a:r>
            <a:r>
              <a:rPr lang="mr-IN" sz="2800" dirty="0" smtClean="0">
                <a:latin typeface="Arial" charset="0"/>
                <a:ea typeface="Arial" charset="0"/>
                <a:cs typeface="Arial" charset="0"/>
              </a:rPr>
              <a:t>–</a:t>
            </a:r>
            <a:r>
              <a:rPr lang="en-US" sz="2800" dirty="0" smtClean="0">
                <a:latin typeface="Arial" charset="0"/>
                <a:ea typeface="Arial" charset="0"/>
                <a:cs typeface="Arial" charset="0"/>
              </a:rPr>
              <a:t> “</a:t>
            </a:r>
            <a:r>
              <a:rPr lang="en-US" sz="2800" i="1" dirty="0" smtClean="0">
                <a:latin typeface="Arial" charset="0"/>
                <a:ea typeface="Arial" charset="0"/>
                <a:cs typeface="Arial" charset="0"/>
              </a:rPr>
              <a:t>Son of Man coming</a:t>
            </a:r>
            <a:r>
              <a:rPr lang="en-US" sz="2800" dirty="0" smtClean="0">
                <a:latin typeface="Arial" charset="0"/>
                <a:ea typeface="Arial" charset="0"/>
                <a:cs typeface="Arial" charset="0"/>
              </a:rPr>
              <a:t>” is Christ being exalted over all kingdoms</a:t>
            </a:r>
            <a:endParaRPr lang="en-US" sz="2800" dirty="0">
              <a:latin typeface="Arial" charset="0"/>
              <a:ea typeface="Arial" charset="0"/>
              <a:cs typeface="Arial" charset="0"/>
            </a:endParaRPr>
          </a:p>
          <a:p>
            <a:pPr marL="349250" indent="-349250">
              <a:spcBef>
                <a:spcPts val="1800"/>
              </a:spcBef>
            </a:pPr>
            <a:r>
              <a:rPr lang="en-US" sz="3200" dirty="0" smtClean="0">
                <a:latin typeface="Arial" charset="0"/>
                <a:ea typeface="Arial" charset="0"/>
                <a:cs typeface="Arial" charset="0"/>
              </a:rPr>
              <a:t>13:28-32 </a:t>
            </a:r>
            <a:r>
              <a:rPr lang="mr-IN" sz="3200" dirty="0" smtClean="0">
                <a:latin typeface="Arial" charset="0"/>
                <a:ea typeface="Arial" charset="0"/>
                <a:cs typeface="Arial" charset="0"/>
              </a:rPr>
              <a:t>–</a:t>
            </a:r>
            <a:r>
              <a:rPr lang="en-US" sz="3200" dirty="0" smtClean="0">
                <a:latin typeface="Arial" charset="0"/>
                <a:ea typeface="Arial" charset="0"/>
                <a:cs typeface="Arial" charset="0"/>
              </a:rPr>
              <a:t> Learn from the fig tree</a:t>
            </a:r>
            <a:endParaRPr lang="en-US" sz="3200" dirty="0">
              <a:latin typeface="Arial" charset="0"/>
              <a:ea typeface="Arial" charset="0"/>
              <a:cs typeface="Arial" charset="0"/>
            </a:endParaRPr>
          </a:p>
          <a:p>
            <a:pPr marL="806450" lvl="1" indent="-349250">
              <a:spcBef>
                <a:spcPts val="0"/>
              </a:spcBef>
            </a:pPr>
            <a:r>
              <a:rPr lang="en-US" sz="2800" dirty="0" smtClean="0">
                <a:latin typeface="Arial" charset="0"/>
                <a:ea typeface="Arial" charset="0"/>
                <a:cs typeface="Arial" charset="0"/>
              </a:rPr>
              <a:t>“Recognize” the signs Jesus has given</a:t>
            </a:r>
          </a:p>
          <a:p>
            <a:pPr marL="806450" lvl="1" indent="-349250">
              <a:spcBef>
                <a:spcPts val="0"/>
              </a:spcBef>
            </a:pPr>
            <a:r>
              <a:rPr lang="en-US" sz="2800" dirty="0" smtClean="0">
                <a:latin typeface="Arial" charset="0"/>
                <a:ea typeface="Arial" charset="0"/>
                <a:cs typeface="Arial" charset="0"/>
              </a:rPr>
              <a:t>“</a:t>
            </a:r>
            <a:r>
              <a:rPr lang="en-US" sz="2800" i="1" dirty="0" smtClean="0">
                <a:latin typeface="Arial" charset="0"/>
                <a:ea typeface="Arial" charset="0"/>
                <a:cs typeface="Arial" charset="0"/>
              </a:rPr>
              <a:t>This generation will not pass away until all these things take place</a:t>
            </a:r>
            <a:r>
              <a:rPr lang="en-US" sz="2800" dirty="0" smtClean="0">
                <a:latin typeface="Arial" charset="0"/>
                <a:ea typeface="Arial" charset="0"/>
                <a:cs typeface="Arial" charset="0"/>
              </a:rPr>
              <a:t>.” (13:31)</a:t>
            </a:r>
          </a:p>
          <a:p>
            <a:pPr marL="806450" lvl="1" indent="-349250">
              <a:spcBef>
                <a:spcPts val="0"/>
              </a:spcBef>
            </a:pPr>
            <a:r>
              <a:rPr lang="en-US" sz="2800" dirty="0" smtClean="0">
                <a:latin typeface="Arial" charset="0"/>
                <a:ea typeface="Arial" charset="0"/>
                <a:cs typeface="Arial" charset="0"/>
              </a:rPr>
              <a:t>No one knows the day or the hour</a:t>
            </a:r>
            <a:endParaRPr lang="en-US" sz="2800" dirty="0">
              <a:latin typeface="Arial" charset="0"/>
              <a:ea typeface="Arial" charset="0"/>
              <a:cs typeface="Arial" charset="0"/>
            </a:endParaRPr>
          </a:p>
          <a:p>
            <a:pPr marL="349250" indent="-349250">
              <a:spcBef>
                <a:spcPts val="1800"/>
              </a:spcBef>
            </a:pPr>
            <a:r>
              <a:rPr lang="en-US" sz="3200" dirty="0" smtClean="0">
                <a:latin typeface="Arial" charset="0"/>
                <a:ea typeface="Arial" charset="0"/>
                <a:cs typeface="Arial" charset="0"/>
              </a:rPr>
              <a:t>13:33-37 </a:t>
            </a:r>
            <a:r>
              <a:rPr lang="mr-IN" sz="3200" dirty="0" smtClean="0">
                <a:latin typeface="Arial" charset="0"/>
                <a:ea typeface="Arial" charset="0"/>
                <a:cs typeface="Arial" charset="0"/>
              </a:rPr>
              <a:t>–</a:t>
            </a:r>
            <a:r>
              <a:rPr lang="en-US" sz="3200" dirty="0" smtClean="0">
                <a:latin typeface="Arial" charset="0"/>
                <a:ea typeface="Arial" charset="0"/>
                <a:cs typeface="Arial" charset="0"/>
              </a:rPr>
              <a:t> Keep on the alert</a:t>
            </a:r>
          </a:p>
          <a:p>
            <a:pPr marL="806450" lvl="1" indent="-349250">
              <a:spcBef>
                <a:spcPts val="0"/>
              </a:spcBef>
            </a:pPr>
            <a:r>
              <a:rPr lang="en-US" sz="2800" dirty="0" smtClean="0">
                <a:latin typeface="Arial" charset="0"/>
                <a:ea typeface="Arial" charset="0"/>
                <a:cs typeface="Arial" charset="0"/>
              </a:rPr>
              <a:t>Stay awake, don’t get caught sleeping</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3418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6028"/>
          </a:xfrm>
        </p:spPr>
        <p:txBody>
          <a:bodyPr>
            <a:normAutofit/>
          </a:bodyPr>
          <a:lstStyle/>
          <a:p>
            <a:pPr algn="ctr"/>
            <a:r>
              <a:rPr lang="en-US" dirty="0" smtClean="0">
                <a:solidFill>
                  <a:srgbClr val="00B0F0"/>
                </a:solidFill>
                <a:latin typeface="Arial" charset="0"/>
                <a:ea typeface="Arial" charset="0"/>
                <a:cs typeface="Arial" charset="0"/>
              </a:rPr>
              <a:t>Destruction of Jerusalem</a:t>
            </a:r>
            <a:endParaRPr lang="en-US" dirty="0">
              <a:solidFill>
                <a:srgbClr val="00B0F0"/>
              </a:solidFill>
              <a:latin typeface="Arial" charset="0"/>
              <a:ea typeface="Arial" charset="0"/>
              <a:cs typeface="Arial" charset="0"/>
            </a:endParaRPr>
          </a:p>
        </p:txBody>
      </p:sp>
      <p:sp>
        <p:nvSpPr>
          <p:cNvPr id="3" name="Content Placeholder 2"/>
          <p:cNvSpPr>
            <a:spLocks noGrp="1"/>
          </p:cNvSpPr>
          <p:nvPr>
            <p:ph idx="1"/>
          </p:nvPr>
        </p:nvSpPr>
        <p:spPr>
          <a:xfrm>
            <a:off x="576398" y="1436914"/>
            <a:ext cx="7992836" cy="5290456"/>
          </a:xfrm>
        </p:spPr>
        <p:txBody>
          <a:bodyPr>
            <a:noAutofit/>
          </a:bodyPr>
          <a:lstStyle/>
          <a:p>
            <a:pPr marL="349250" indent="-349250">
              <a:spcBef>
                <a:spcPts val="1800"/>
              </a:spcBef>
            </a:pPr>
            <a:r>
              <a:rPr lang="en-US" sz="3200" dirty="0" smtClean="0">
                <a:latin typeface="Arial" charset="0"/>
                <a:ea typeface="Arial" charset="0"/>
                <a:cs typeface="Arial" charset="0"/>
              </a:rPr>
              <a:t>66 AD </a:t>
            </a:r>
            <a:r>
              <a:rPr lang="mr-IN" sz="3200" dirty="0" smtClean="0">
                <a:latin typeface="Arial" charset="0"/>
                <a:ea typeface="Arial" charset="0"/>
                <a:cs typeface="Arial" charset="0"/>
              </a:rPr>
              <a:t>–</a:t>
            </a:r>
            <a:r>
              <a:rPr lang="en-US" sz="3200" dirty="0" smtClean="0">
                <a:latin typeface="Arial" charset="0"/>
                <a:ea typeface="Arial" charset="0"/>
                <a:cs typeface="Arial" charset="0"/>
              </a:rPr>
              <a:t> Jews revolt against the Romans </a:t>
            </a:r>
          </a:p>
          <a:p>
            <a:pPr marL="349250" indent="-349250">
              <a:spcBef>
                <a:spcPts val="1800"/>
              </a:spcBef>
            </a:pPr>
            <a:r>
              <a:rPr lang="en-US" sz="3200" dirty="0" smtClean="0">
                <a:latin typeface="Arial" charset="0"/>
                <a:ea typeface="Arial" charset="0"/>
                <a:cs typeface="Arial" charset="0"/>
              </a:rPr>
              <a:t>66-69 AD </a:t>
            </a:r>
            <a:r>
              <a:rPr lang="mr-IN" sz="3200" dirty="0" smtClean="0">
                <a:latin typeface="Arial" charset="0"/>
                <a:ea typeface="Arial" charset="0"/>
                <a:cs typeface="Arial" charset="0"/>
              </a:rPr>
              <a:t>–</a:t>
            </a:r>
            <a:r>
              <a:rPr lang="en-US" sz="3200" dirty="0" smtClean="0">
                <a:latin typeface="Arial" charset="0"/>
                <a:ea typeface="Arial" charset="0"/>
                <a:cs typeface="Arial" charset="0"/>
              </a:rPr>
              <a:t> Jewish-Roman Wars, Roman armies led by General Vespasian</a:t>
            </a:r>
          </a:p>
          <a:p>
            <a:pPr marL="349250" indent="-349250">
              <a:spcBef>
                <a:spcPts val="1800"/>
              </a:spcBef>
            </a:pPr>
            <a:r>
              <a:rPr lang="en-US" sz="3200" dirty="0" smtClean="0">
                <a:latin typeface="Arial" charset="0"/>
                <a:ea typeface="Arial" charset="0"/>
                <a:cs typeface="Arial" charset="0"/>
              </a:rPr>
              <a:t>69 AD </a:t>
            </a:r>
            <a:r>
              <a:rPr lang="mr-IN" sz="3200" dirty="0" smtClean="0">
                <a:latin typeface="Arial" charset="0"/>
                <a:ea typeface="Arial" charset="0"/>
                <a:cs typeface="Arial" charset="0"/>
              </a:rPr>
              <a:t>–</a:t>
            </a:r>
            <a:r>
              <a:rPr lang="en-US" sz="3200" dirty="0" smtClean="0">
                <a:latin typeface="Arial" charset="0"/>
                <a:ea typeface="Arial" charset="0"/>
                <a:cs typeface="Arial" charset="0"/>
              </a:rPr>
              <a:t> Vespasian proclaimed emperor</a:t>
            </a:r>
          </a:p>
          <a:p>
            <a:pPr marL="349250" indent="-349250">
              <a:spcBef>
                <a:spcPts val="1800"/>
              </a:spcBef>
            </a:pPr>
            <a:r>
              <a:rPr lang="en-US" sz="3200" dirty="0" smtClean="0">
                <a:latin typeface="Arial" charset="0"/>
                <a:ea typeface="Arial" charset="0"/>
                <a:cs typeface="Arial" charset="0"/>
              </a:rPr>
              <a:t>70 AD </a:t>
            </a:r>
            <a:r>
              <a:rPr lang="mr-IN" sz="3200" dirty="0" smtClean="0">
                <a:latin typeface="Arial" charset="0"/>
                <a:ea typeface="Arial" charset="0"/>
                <a:cs typeface="Arial" charset="0"/>
              </a:rPr>
              <a:t>–</a:t>
            </a:r>
            <a:r>
              <a:rPr lang="en-US" sz="3200" dirty="0" smtClean="0">
                <a:latin typeface="Arial" charset="0"/>
                <a:ea typeface="Arial" charset="0"/>
                <a:cs typeface="Arial" charset="0"/>
              </a:rPr>
              <a:t> Titus (Vespasian’s son) besieges and destroys Jerusalem</a:t>
            </a:r>
          </a:p>
          <a:p>
            <a:pPr marL="231775" indent="0">
              <a:spcBef>
                <a:spcPts val="3600"/>
              </a:spcBef>
              <a:buNone/>
            </a:pPr>
            <a:r>
              <a:rPr lang="en-US" dirty="0" smtClean="0">
                <a:latin typeface="Arial" charset="0"/>
                <a:ea typeface="Arial" charset="0"/>
                <a:cs typeface="Arial" charset="0"/>
              </a:rPr>
              <a:t>Early Christian writers say that the Christians living in Jerusalem got out of the city before the siege and destruction.</a:t>
            </a:r>
            <a:endParaRPr lang="en-US" sz="3200" dirty="0">
              <a:latin typeface="Arial" charset="0"/>
              <a:ea typeface="Arial" charset="0"/>
              <a:cs typeface="Arial" charset="0"/>
            </a:endParaRPr>
          </a:p>
        </p:txBody>
      </p:sp>
      <p:sp>
        <p:nvSpPr>
          <p:cNvPr id="4" name="5-Point Star 3"/>
          <p:cNvSpPr/>
          <p:nvPr/>
        </p:nvSpPr>
        <p:spPr>
          <a:xfrm>
            <a:off x="785406" y="3649982"/>
            <a:ext cx="246561" cy="22968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585105" y="5317676"/>
            <a:ext cx="246561" cy="22968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3517</TotalTime>
  <Words>986</Words>
  <Application>Microsoft Macintosh PowerPoint</Application>
  <PresentationFormat>On-screen Show (4:3)</PresentationFormat>
  <Paragraphs>117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Wingdings</vt:lpstr>
      <vt:lpstr>Arial</vt:lpstr>
      <vt:lpstr>Office Theme</vt:lpstr>
      <vt:lpstr>The Gospel  according to Mark</vt:lpstr>
      <vt:lpstr>“The beginning of the gospel of Jesus the ______, the ____ ___ ____.” (1:1)</vt:lpstr>
      <vt:lpstr>“The beginning of the gospel of Jesus the Christ, the Son of God.” (1:1)</vt:lpstr>
      <vt:lpstr>Mark 11-12: Into Jerusalem</vt:lpstr>
      <vt:lpstr>Mark 13</vt:lpstr>
      <vt:lpstr>Mark 13</vt:lpstr>
      <vt:lpstr>Mark 13 </vt:lpstr>
      <vt:lpstr>Mark 13 </vt:lpstr>
      <vt:lpstr>Destruction of Jerusalem</vt:lpstr>
      <vt:lpstr>The Words of Josephus</vt:lpstr>
      <vt:lpstr>Fall of Jerusalem (Mark 13)</vt:lpstr>
      <vt:lpstr>The Gospel  according to Mark</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according to Mark</dc:title>
  <dc:creator>Microsoft Office User</dc:creator>
  <cp:lastModifiedBy>Microsoft Office User</cp:lastModifiedBy>
  <cp:revision>137</cp:revision>
  <cp:lastPrinted>2023-11-01T19:51:15Z</cp:lastPrinted>
  <dcterms:created xsi:type="dcterms:W3CDTF">2023-09-06T16:46:33Z</dcterms:created>
  <dcterms:modified xsi:type="dcterms:W3CDTF">2023-11-01T20:35:50Z</dcterms:modified>
</cp:coreProperties>
</file>