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3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/>
    <p:restoredTop sz="94666"/>
  </p:normalViewPr>
  <p:slideViewPr>
    <p:cSldViewPr snapToGrid="0" snapToObjects="1" showGuides="1">
      <p:cViewPr varScale="1">
        <p:scale>
          <a:sx n="98" d="100"/>
          <a:sy n="98" d="100"/>
        </p:scale>
        <p:origin x="848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Title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39775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973" y="1964267"/>
            <a:ext cx="5714228" cy="2421464"/>
          </a:xfrm>
        </p:spPr>
        <p:txBody>
          <a:bodyPr anchor="b">
            <a:normAutofit/>
          </a:bodyPr>
          <a:lstStyle>
            <a:lvl1pPr algn="r">
              <a:defRPr sz="4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973" y="4385733"/>
            <a:ext cx="5714228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52311" y="5870576"/>
            <a:ext cx="1212173" cy="3778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12/30/23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973" y="5870576"/>
            <a:ext cx="3932137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40685" y="5870576"/>
            <a:ext cx="417516" cy="3778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795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732865"/>
            <a:ext cx="7772400" cy="566738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4401" y="932112"/>
            <a:ext cx="6858000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0"/>
            </a:lvl1pPr>
          </a:lstStyle>
          <a:p>
            <a:pPr marL="0" lvl="0" indent="0" algn="ctr"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5299603"/>
            <a:ext cx="7772400" cy="49371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12/30/23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328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609602"/>
            <a:ext cx="7772399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4343400"/>
            <a:ext cx="7772399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12/30/23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5075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7735800" y="275167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1796" y="71811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879115" y="609602"/>
            <a:ext cx="7091297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88671" y="3352800"/>
            <a:ext cx="6876133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2266" y="4343400"/>
            <a:ext cx="7772400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12/30/23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523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3291648"/>
            <a:ext cx="7772401" cy="1468800"/>
          </a:xfrm>
        </p:spPr>
        <p:txBody>
          <a:bodyPr anchor="b">
            <a:normAutofit/>
          </a:bodyPr>
          <a:lstStyle>
            <a:lvl1pPr algn="l">
              <a:defRPr sz="2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60448"/>
            <a:ext cx="7772402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12/30/23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3536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7735800" y="275167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1796" y="71811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879115" y="609602"/>
            <a:ext cx="7091297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3886200"/>
            <a:ext cx="7772401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75200"/>
            <a:ext cx="7772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12/30/23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1279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440" y="609602"/>
            <a:ext cx="7772401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64440" y="3505200"/>
            <a:ext cx="777240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4439" y="4343400"/>
            <a:ext cx="7772401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12/30/23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5453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1456267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12/30/23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6240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2978" y="609600"/>
            <a:ext cx="1676621" cy="5181601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990184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12/30/23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53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12/30/23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072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3308581"/>
            <a:ext cx="7772400" cy="14688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4777381"/>
            <a:ext cx="777240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12/30/23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927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2142068"/>
            <a:ext cx="3813048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6553" y="2142068"/>
            <a:ext cx="3813048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12/30/23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130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480" y="2218267"/>
            <a:ext cx="354060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70201"/>
            <a:ext cx="3813048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1120" y="2218267"/>
            <a:ext cx="35184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6552" y="2870201"/>
            <a:ext cx="3813048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12/30/23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507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609601"/>
            <a:ext cx="7772400" cy="1456267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12/30/23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175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12/30/23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856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718" y="1557868"/>
            <a:ext cx="2862910" cy="1439332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6144" y="609601"/>
            <a:ext cx="4627975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1718" y="2997200"/>
            <a:ext cx="2862910" cy="184573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12/30/23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718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128" y="1735672"/>
            <a:ext cx="4097204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29200" y="914400"/>
            <a:ext cx="3200400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0" dirty="0"/>
            </a:lvl1pPr>
          </a:lstStyle>
          <a:p>
            <a:pPr marL="0" lvl="0" indent="0" algn="ctr"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2128" y="3107272"/>
            <a:ext cx="4097204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12/30/23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596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42068"/>
            <a:ext cx="7772400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23712" y="5870576"/>
            <a:ext cx="1212173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12/30/23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5870576"/>
            <a:ext cx="5990311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12085" y="5870576"/>
            <a:ext cx="417516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3485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  <p:sldLayoutId id="2147483739" r:id="rId16"/>
    <p:sldLayoutId id="214748374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9589" y="1768322"/>
            <a:ext cx="5218612" cy="2421464"/>
          </a:xfrm>
        </p:spPr>
        <p:txBody>
          <a:bodyPr>
            <a:normAutofit/>
          </a:bodyPr>
          <a:lstStyle/>
          <a:p>
            <a:r>
              <a:rPr lang="en-US" sz="5400" cap="none" dirty="0" smtClean="0">
                <a:latin typeface="Geneva" charset="0"/>
                <a:ea typeface="Geneva" charset="0"/>
                <a:cs typeface="Geneva" charset="0"/>
              </a:rPr>
              <a:t>God, Our </a:t>
            </a:r>
            <a:r>
              <a:rPr lang="en-US" sz="5400" cap="none" dirty="0">
                <a:latin typeface="Geneva" charset="0"/>
                <a:ea typeface="Geneva" charset="0"/>
                <a:cs typeface="Geneva" charset="0"/>
              </a:rPr>
              <a:t>H</a:t>
            </a:r>
            <a:r>
              <a:rPr lang="en-US" sz="5400" cap="none" dirty="0" smtClean="0">
                <a:latin typeface="Geneva" charset="0"/>
                <a:ea typeface="Geneva" charset="0"/>
                <a:cs typeface="Geneva" charset="0"/>
              </a:rPr>
              <a:t>elp in Ages Past</a:t>
            </a:r>
            <a:endParaRPr lang="en-US" sz="5400" cap="none" dirty="0"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973" y="4506686"/>
            <a:ext cx="5714228" cy="1284514"/>
          </a:xfrm>
        </p:spPr>
        <p:txBody>
          <a:bodyPr>
            <a:normAutofit/>
          </a:bodyPr>
          <a:lstStyle/>
          <a:p>
            <a:pPr>
              <a:spcAft>
                <a:spcPts val="400"/>
              </a:spcAft>
            </a:pPr>
            <a:r>
              <a:rPr lang="en-US" sz="3200" cap="none" dirty="0" smtClean="0">
                <a:latin typeface="Geneva" charset="0"/>
                <a:ea typeface="Geneva" charset="0"/>
                <a:cs typeface="Geneva" charset="0"/>
              </a:rPr>
              <a:t>A “Sermon in Song”</a:t>
            </a:r>
          </a:p>
          <a:p>
            <a:pPr>
              <a:spcAft>
                <a:spcPts val="400"/>
              </a:spcAft>
            </a:pPr>
            <a:r>
              <a:rPr lang="en-US" sz="3200" cap="none" dirty="0" smtClean="0">
                <a:latin typeface="Geneva" charset="0"/>
                <a:ea typeface="Geneva" charset="0"/>
                <a:cs typeface="Geneva" charset="0"/>
              </a:rPr>
              <a:t>New Year’s Eve 2024</a:t>
            </a:r>
            <a:endParaRPr lang="en-US" sz="3200" cap="none" dirty="0">
              <a:latin typeface="Geneva" charset="0"/>
              <a:ea typeface="Geneva" charset="0"/>
              <a:cs typeface="Genev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054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cap="none" dirty="0" smtClean="0">
                <a:latin typeface="Geneva" charset="0"/>
                <a:ea typeface="Geneva" charset="0"/>
                <a:cs typeface="Geneva" charset="0"/>
              </a:rPr>
              <a:t>Looking Back</a:t>
            </a:r>
            <a:endParaRPr lang="en-US" sz="5400" cap="none" dirty="0"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cap="none" dirty="0" smtClean="0">
                <a:latin typeface="Geneva" charset="0"/>
                <a:ea typeface="Geneva" charset="0"/>
                <a:cs typeface="Geneva" charset="0"/>
              </a:rPr>
              <a:t>“Our Help in ages past</a:t>
            </a:r>
            <a:r>
              <a:rPr lang="mr-IN" sz="3200" cap="none" dirty="0" smtClean="0">
                <a:latin typeface="Geneva" charset="0"/>
                <a:ea typeface="Geneva" charset="0"/>
                <a:cs typeface="Geneva" charset="0"/>
              </a:rPr>
              <a:t>…</a:t>
            </a:r>
            <a:r>
              <a:rPr lang="en-US" sz="3200" cap="none" dirty="0" smtClean="0">
                <a:latin typeface="Geneva" charset="0"/>
                <a:ea typeface="Geneva" charset="0"/>
                <a:cs typeface="Geneva" charset="0"/>
              </a:rPr>
              <a:t>”</a:t>
            </a:r>
            <a:endParaRPr lang="en-US" sz="3200" cap="none" dirty="0">
              <a:latin typeface="Geneva" charset="0"/>
              <a:ea typeface="Geneva" charset="0"/>
              <a:cs typeface="Genev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6566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cap="none" dirty="0" smtClean="0">
                <a:latin typeface="Geneva" charset="0"/>
                <a:ea typeface="Geneva" charset="0"/>
                <a:cs typeface="Geneva" charset="0"/>
              </a:rPr>
              <a:t>Looking Ahead</a:t>
            </a:r>
            <a:endParaRPr lang="en-US" sz="5400" cap="none" dirty="0"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cap="none" dirty="0" smtClean="0">
                <a:latin typeface="Geneva" charset="0"/>
                <a:ea typeface="Geneva" charset="0"/>
                <a:cs typeface="Geneva" charset="0"/>
              </a:rPr>
              <a:t>“Our Hope for years to come</a:t>
            </a:r>
            <a:r>
              <a:rPr lang="mr-IN" sz="3200" cap="none" dirty="0" smtClean="0">
                <a:latin typeface="Geneva" charset="0"/>
                <a:ea typeface="Geneva" charset="0"/>
                <a:cs typeface="Geneva" charset="0"/>
              </a:rPr>
              <a:t>…</a:t>
            </a:r>
            <a:r>
              <a:rPr lang="en-US" sz="3200" cap="none" dirty="0" smtClean="0">
                <a:latin typeface="Geneva" charset="0"/>
                <a:ea typeface="Geneva" charset="0"/>
                <a:cs typeface="Geneva" charset="0"/>
              </a:rPr>
              <a:t>”</a:t>
            </a:r>
            <a:endParaRPr lang="en-US" sz="3200" cap="none" dirty="0">
              <a:latin typeface="Geneva" charset="0"/>
              <a:ea typeface="Geneva" charset="0"/>
              <a:cs typeface="Genev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58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cap="none" dirty="0" smtClean="0">
                <a:latin typeface="Geneva" charset="0"/>
                <a:ea typeface="Geneva" charset="0"/>
                <a:cs typeface="Geneva" charset="0"/>
              </a:rPr>
              <a:t>Our Prayer</a:t>
            </a:r>
            <a:endParaRPr lang="en-US" sz="5400" cap="none" dirty="0"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77381"/>
            <a:ext cx="8686799" cy="860400"/>
          </a:xfrm>
        </p:spPr>
        <p:txBody>
          <a:bodyPr>
            <a:normAutofit/>
          </a:bodyPr>
          <a:lstStyle/>
          <a:p>
            <a:r>
              <a:rPr lang="en-US" sz="3200" cap="none" dirty="0" smtClean="0">
                <a:latin typeface="Geneva" charset="0"/>
                <a:ea typeface="Geneva" charset="0"/>
                <a:cs typeface="Geneva" charset="0"/>
              </a:rPr>
              <a:t>“Be Thou our Guard while life shall last</a:t>
            </a:r>
            <a:r>
              <a:rPr lang="mr-IN" sz="3200" cap="none" dirty="0" smtClean="0">
                <a:latin typeface="Geneva" charset="0"/>
                <a:ea typeface="Geneva" charset="0"/>
                <a:cs typeface="Geneva" charset="0"/>
              </a:rPr>
              <a:t>…</a:t>
            </a:r>
            <a:r>
              <a:rPr lang="en-US" sz="3200" cap="none" dirty="0" smtClean="0">
                <a:latin typeface="Geneva" charset="0"/>
                <a:ea typeface="Geneva" charset="0"/>
                <a:cs typeface="Geneva" charset="0"/>
              </a:rPr>
              <a:t>”</a:t>
            </a:r>
            <a:endParaRPr lang="en-US" sz="3200" cap="none" dirty="0">
              <a:latin typeface="Geneva" charset="0"/>
              <a:ea typeface="Geneva" charset="0"/>
              <a:cs typeface="Genev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764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cap="none" dirty="0" smtClean="0">
                <a:latin typeface="Geneva" charset="0"/>
                <a:ea typeface="Geneva" charset="0"/>
                <a:cs typeface="Geneva" charset="0"/>
              </a:rPr>
              <a:t>Our Hope</a:t>
            </a:r>
            <a:endParaRPr lang="en-US" sz="5400" cap="none" dirty="0"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4777381"/>
            <a:ext cx="7994468" cy="860400"/>
          </a:xfrm>
        </p:spPr>
        <p:txBody>
          <a:bodyPr>
            <a:normAutofit/>
          </a:bodyPr>
          <a:lstStyle/>
          <a:p>
            <a:r>
              <a:rPr lang="en-US" sz="3200" cap="none" dirty="0" smtClean="0">
                <a:latin typeface="Geneva" charset="0"/>
                <a:ea typeface="Geneva" charset="0"/>
                <a:cs typeface="Geneva" charset="0"/>
              </a:rPr>
              <a:t>“And our Eternal Home.”</a:t>
            </a:r>
            <a:endParaRPr lang="en-US" sz="3200" cap="none" dirty="0">
              <a:latin typeface="Geneva" charset="0"/>
              <a:ea typeface="Geneva" charset="0"/>
              <a:cs typeface="Genev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740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9589" y="1768322"/>
            <a:ext cx="5218612" cy="2421464"/>
          </a:xfrm>
        </p:spPr>
        <p:txBody>
          <a:bodyPr>
            <a:normAutofit/>
          </a:bodyPr>
          <a:lstStyle/>
          <a:p>
            <a:r>
              <a:rPr lang="en-US" sz="5400" cap="none" dirty="0" smtClean="0">
                <a:latin typeface="Geneva" charset="0"/>
                <a:ea typeface="Geneva" charset="0"/>
                <a:cs typeface="Geneva" charset="0"/>
              </a:rPr>
              <a:t>God, Our </a:t>
            </a:r>
            <a:r>
              <a:rPr lang="en-US" sz="5400" cap="none" dirty="0">
                <a:latin typeface="Geneva" charset="0"/>
                <a:ea typeface="Geneva" charset="0"/>
                <a:cs typeface="Geneva" charset="0"/>
              </a:rPr>
              <a:t>H</a:t>
            </a:r>
            <a:r>
              <a:rPr lang="en-US" sz="5400" cap="none" dirty="0" smtClean="0">
                <a:latin typeface="Geneva" charset="0"/>
                <a:ea typeface="Geneva" charset="0"/>
                <a:cs typeface="Geneva" charset="0"/>
              </a:rPr>
              <a:t>elp in Ages Past</a:t>
            </a:r>
            <a:endParaRPr lang="en-US" sz="5400" cap="none" dirty="0"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973" y="4506686"/>
            <a:ext cx="5714228" cy="1284514"/>
          </a:xfrm>
        </p:spPr>
        <p:txBody>
          <a:bodyPr>
            <a:normAutofit/>
          </a:bodyPr>
          <a:lstStyle/>
          <a:p>
            <a:pPr>
              <a:spcAft>
                <a:spcPts val="400"/>
              </a:spcAft>
            </a:pPr>
            <a:r>
              <a:rPr lang="mr-IN" sz="3200" cap="none" dirty="0" smtClean="0">
                <a:latin typeface="Geneva" charset="0"/>
                <a:ea typeface="Geneva" charset="0"/>
                <a:cs typeface="Geneva" charset="0"/>
              </a:rPr>
              <a:t>…</a:t>
            </a:r>
            <a:r>
              <a:rPr lang="en-US" sz="3200" cap="none" dirty="0" smtClean="0">
                <a:latin typeface="Geneva" charset="0"/>
                <a:ea typeface="Geneva" charset="0"/>
                <a:cs typeface="Geneva" charset="0"/>
              </a:rPr>
              <a:t> Our Hope for </a:t>
            </a:r>
          </a:p>
          <a:p>
            <a:pPr>
              <a:spcAft>
                <a:spcPts val="400"/>
              </a:spcAft>
            </a:pPr>
            <a:r>
              <a:rPr lang="en-US" sz="3200" cap="none" dirty="0" smtClean="0">
                <a:latin typeface="Geneva" charset="0"/>
                <a:ea typeface="Geneva" charset="0"/>
                <a:cs typeface="Geneva" charset="0"/>
              </a:rPr>
              <a:t>Years to Come</a:t>
            </a:r>
            <a:endParaRPr lang="en-US" sz="3200" cap="none" dirty="0">
              <a:latin typeface="Geneva" charset="0"/>
              <a:ea typeface="Geneva" charset="0"/>
              <a:cs typeface="Genev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2789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6476F"/>
      </a:dk2>
      <a:lt2>
        <a:srgbClr val="EBEBEB"/>
      </a:lt2>
      <a:accent1>
        <a:srgbClr val="E5B458"/>
      </a:accent1>
      <a:accent2>
        <a:srgbClr val="F77754"/>
      </a:accent2>
      <a:accent3>
        <a:srgbClr val="D8507E"/>
      </a:accent3>
      <a:accent4>
        <a:srgbClr val="BC70EE"/>
      </a:accent4>
      <a:accent5>
        <a:srgbClr val="3CA2E2"/>
      </a:accent5>
      <a:accent6>
        <a:srgbClr val="91BF77"/>
      </a:accent6>
      <a:hlink>
        <a:srgbClr val="71DDAB"/>
      </a:hlink>
      <a:folHlink>
        <a:srgbClr val="A6E4C7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B36E0D05-787B-4C61-8268-2D6C1FBEDA3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271</TotalTime>
  <Words>73</Words>
  <Application>Microsoft Macintosh PowerPoint</Application>
  <PresentationFormat>On-screen Show (4:3)</PresentationFormat>
  <Paragraphs>14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Calibri Light</vt:lpstr>
      <vt:lpstr>Geneva</vt:lpstr>
      <vt:lpstr>Arial</vt:lpstr>
      <vt:lpstr>Celestial</vt:lpstr>
      <vt:lpstr>God, Our Help in Ages Past</vt:lpstr>
      <vt:lpstr>Looking Back</vt:lpstr>
      <vt:lpstr>Looking Ahead</vt:lpstr>
      <vt:lpstr>Our Prayer</vt:lpstr>
      <vt:lpstr>Our Hope</vt:lpstr>
      <vt:lpstr>God, Our Help in Ages Past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God, Our Help in Ages Past</dc:title>
  <dc:creator>Microsoft Office User</dc:creator>
  <cp:lastModifiedBy>Microsoft Office User</cp:lastModifiedBy>
  <cp:revision>3</cp:revision>
  <dcterms:created xsi:type="dcterms:W3CDTF">2023-12-30T14:44:54Z</dcterms:created>
  <dcterms:modified xsi:type="dcterms:W3CDTF">2023-12-30T19:16:52Z</dcterms:modified>
</cp:coreProperties>
</file>