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888" r:id="rId2"/>
    <p:sldMasterId id="2147483900" r:id="rId3"/>
  </p:sldMasterIdLst>
  <p:notesMasterIdLst>
    <p:notesMasterId r:id="rId6"/>
  </p:notesMasterIdLst>
  <p:sldIdLst>
    <p:sldId id="409" r:id="rId4"/>
    <p:sldId id="41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BFBFBF"/>
    <a:srgbClr val="FFCC66"/>
    <a:srgbClr val="FFFFCC"/>
    <a:srgbClr val="FFFF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5" autoAdjust="0"/>
    <p:restoredTop sz="94618"/>
  </p:normalViewPr>
  <p:slideViewPr>
    <p:cSldViewPr>
      <p:cViewPr varScale="1">
        <p:scale>
          <a:sx n="78" d="100"/>
          <a:sy n="78" d="100"/>
        </p:scale>
        <p:origin x="2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EFBF6B-AE61-472B-B2D0-8644EEE6ABEB}" type="doc">
      <dgm:prSet loTypeId="urn:microsoft.com/office/officeart/2005/8/layout/hierarchy4" loCatId="hierarchy" qsTypeId="urn:microsoft.com/office/officeart/2005/8/quickstyle/3d2" qsCatId="3D" csTypeId="urn:microsoft.com/office/officeart/2005/8/colors/accent1_2" csCatId="accent1" phldr="1"/>
      <dgm:spPr/>
    </dgm:pt>
    <dgm:pt modelId="{92B17216-63CE-4906-B711-C3BF903AEAD2}">
      <dgm:prSet phldrT="[Text]" custT="1"/>
      <dgm:spPr/>
      <dgm:t>
        <a:bodyPr/>
        <a:lstStyle/>
        <a:p>
          <a:r>
            <a:rPr lang="en-US" sz="3400" dirty="0"/>
            <a:t>Saved us from our sins</a:t>
          </a:r>
        </a:p>
        <a:p>
          <a:r>
            <a:rPr lang="en-US" sz="2800" dirty="0"/>
            <a:t>John 1:29; 3:16-17</a:t>
          </a:r>
        </a:p>
      </dgm:t>
    </dgm:pt>
    <dgm:pt modelId="{C9E05651-D90F-4E24-BFA6-581ABB164F20}" type="parTrans" cxnId="{E9E9B3FE-6DAF-4B49-B42D-EE05A432CBA6}">
      <dgm:prSet/>
      <dgm:spPr/>
      <dgm:t>
        <a:bodyPr/>
        <a:lstStyle/>
        <a:p>
          <a:endParaRPr lang="en-US" sz="3400"/>
        </a:p>
      </dgm:t>
    </dgm:pt>
    <dgm:pt modelId="{C236988A-BB97-4F92-B2C0-BB37B1121082}" type="sibTrans" cxnId="{E9E9B3FE-6DAF-4B49-B42D-EE05A432CBA6}">
      <dgm:prSet/>
      <dgm:spPr/>
      <dgm:t>
        <a:bodyPr/>
        <a:lstStyle/>
        <a:p>
          <a:endParaRPr lang="en-US" sz="3400"/>
        </a:p>
      </dgm:t>
    </dgm:pt>
    <dgm:pt modelId="{C54C67A2-867E-4D7B-ADDA-CFA49806E25C}">
      <dgm:prSet phldrT="[Text]" custT="1"/>
      <dgm:spPr/>
      <dgm:t>
        <a:bodyPr/>
        <a:lstStyle/>
        <a:p>
          <a:r>
            <a:rPr lang="en-US" sz="3400" dirty="0"/>
            <a:t>Perfect, sinless sacrifice</a:t>
          </a:r>
        </a:p>
        <a:p>
          <a:r>
            <a:rPr lang="en-US" sz="2800" dirty="0"/>
            <a:t>Heb 10:10-14</a:t>
          </a:r>
        </a:p>
      </dgm:t>
    </dgm:pt>
    <dgm:pt modelId="{26C75A3A-DADB-4078-8CE5-D416CF43B636}" type="parTrans" cxnId="{50123BE1-0934-4950-90E5-C21550E986FD}">
      <dgm:prSet/>
      <dgm:spPr/>
      <dgm:t>
        <a:bodyPr/>
        <a:lstStyle/>
        <a:p>
          <a:endParaRPr lang="en-US" sz="3400"/>
        </a:p>
      </dgm:t>
    </dgm:pt>
    <dgm:pt modelId="{B25C8E4A-7120-4204-A5D3-1B42F67B0706}" type="sibTrans" cxnId="{50123BE1-0934-4950-90E5-C21550E986FD}">
      <dgm:prSet/>
      <dgm:spPr/>
      <dgm:t>
        <a:bodyPr/>
        <a:lstStyle/>
        <a:p>
          <a:endParaRPr lang="en-US" sz="3400"/>
        </a:p>
      </dgm:t>
    </dgm:pt>
    <dgm:pt modelId="{A7542A91-2EAC-4721-AAA7-D0FFDFC34735}">
      <dgm:prSet phldrT="[Text]" custT="1"/>
      <dgm:spPr/>
      <dgm:t>
        <a:bodyPr/>
        <a:lstStyle/>
        <a:p>
          <a:r>
            <a:rPr lang="en-US" sz="3400" dirty="0"/>
            <a:t>Physical disfigurement</a:t>
          </a:r>
        </a:p>
        <a:p>
          <a:r>
            <a:rPr lang="de-DE" sz="2800" dirty="0"/>
            <a:t>Mk 14:63-65; 15:12-20; Isaiah 53</a:t>
          </a:r>
          <a:r>
            <a:rPr lang="en-US" sz="2800" dirty="0"/>
            <a:t> </a:t>
          </a:r>
        </a:p>
      </dgm:t>
    </dgm:pt>
    <dgm:pt modelId="{1A7A6CF5-8C6A-4CDC-ADFA-E25CCCD4CFE3}" type="parTrans" cxnId="{787966B8-DC9A-4B94-A796-0E140C6D4653}">
      <dgm:prSet/>
      <dgm:spPr/>
      <dgm:t>
        <a:bodyPr/>
        <a:lstStyle/>
        <a:p>
          <a:endParaRPr lang="en-US" sz="3400"/>
        </a:p>
      </dgm:t>
    </dgm:pt>
    <dgm:pt modelId="{65503A13-ED11-499E-9F00-9B101F672BDA}" type="sibTrans" cxnId="{787966B8-DC9A-4B94-A796-0E140C6D4653}">
      <dgm:prSet/>
      <dgm:spPr/>
      <dgm:t>
        <a:bodyPr/>
        <a:lstStyle/>
        <a:p>
          <a:endParaRPr lang="en-US" sz="3400"/>
        </a:p>
      </dgm:t>
    </dgm:pt>
    <dgm:pt modelId="{581A687A-EA3B-4111-90F3-C4B887F5D5DC}" type="pres">
      <dgm:prSet presAssocID="{81EFBF6B-AE61-472B-B2D0-8644EEE6ABE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2A18BC-72A3-4457-BB7A-36FFE7C7AFEC}" type="pres">
      <dgm:prSet presAssocID="{92B17216-63CE-4906-B711-C3BF903AEAD2}" presName="vertOne" presStyleCnt="0"/>
      <dgm:spPr/>
    </dgm:pt>
    <dgm:pt modelId="{7D35286B-544F-4DE0-85B8-E8E4EE6B25F2}" type="pres">
      <dgm:prSet presAssocID="{92B17216-63CE-4906-B711-C3BF903AEAD2}" presName="txOne" presStyleLbl="node0" presStyleIdx="0" presStyleCnt="1" custLinFactNeighborX="-4991" custLinFactNeighborY="-2676">
        <dgm:presLayoutVars>
          <dgm:chPref val="3"/>
        </dgm:presLayoutVars>
      </dgm:prSet>
      <dgm:spPr/>
    </dgm:pt>
    <dgm:pt modelId="{D1EB54FC-39BF-4CBC-88A3-00D753F960A2}" type="pres">
      <dgm:prSet presAssocID="{92B17216-63CE-4906-B711-C3BF903AEAD2}" presName="parTransOne" presStyleCnt="0"/>
      <dgm:spPr/>
    </dgm:pt>
    <dgm:pt modelId="{3F3CDE8B-68F5-4589-9C0D-03D10BAE69B0}" type="pres">
      <dgm:prSet presAssocID="{92B17216-63CE-4906-B711-C3BF903AEAD2}" presName="horzOne" presStyleCnt="0"/>
      <dgm:spPr/>
    </dgm:pt>
    <dgm:pt modelId="{1FC067A3-8A73-4BE1-A65E-3DDBE2DBF1D1}" type="pres">
      <dgm:prSet presAssocID="{C54C67A2-867E-4D7B-ADDA-CFA49806E25C}" presName="vertTwo" presStyleCnt="0"/>
      <dgm:spPr/>
    </dgm:pt>
    <dgm:pt modelId="{16B918C7-B9B0-4AA1-9E5F-2FBC8D730A22}" type="pres">
      <dgm:prSet presAssocID="{C54C67A2-867E-4D7B-ADDA-CFA49806E25C}" presName="txTwo" presStyleLbl="node2" presStyleIdx="0" presStyleCnt="1" custLinFactNeighborX="3278" custLinFactNeighborY="-34086">
        <dgm:presLayoutVars>
          <dgm:chPref val="3"/>
        </dgm:presLayoutVars>
      </dgm:prSet>
      <dgm:spPr/>
    </dgm:pt>
    <dgm:pt modelId="{C7AD5179-F634-4B18-A150-F98F37B61983}" type="pres">
      <dgm:prSet presAssocID="{C54C67A2-867E-4D7B-ADDA-CFA49806E25C}" presName="parTransTwo" presStyleCnt="0"/>
      <dgm:spPr/>
    </dgm:pt>
    <dgm:pt modelId="{B1405D37-966E-4C81-97A5-E98240449284}" type="pres">
      <dgm:prSet presAssocID="{C54C67A2-867E-4D7B-ADDA-CFA49806E25C}" presName="horzTwo" presStyleCnt="0"/>
      <dgm:spPr/>
    </dgm:pt>
    <dgm:pt modelId="{05CDF77E-2E1A-44FC-8597-B8F4CA27EDB6}" type="pres">
      <dgm:prSet presAssocID="{A7542A91-2EAC-4721-AAA7-D0FFDFC34735}" presName="vertThree" presStyleCnt="0"/>
      <dgm:spPr/>
    </dgm:pt>
    <dgm:pt modelId="{8A19E203-3D15-4238-BF40-9E6FAB01A0CA}" type="pres">
      <dgm:prSet presAssocID="{A7542A91-2EAC-4721-AAA7-D0FFDFC34735}" presName="txThree" presStyleLbl="node3" presStyleIdx="0" presStyleCnt="1">
        <dgm:presLayoutVars>
          <dgm:chPref val="3"/>
        </dgm:presLayoutVars>
      </dgm:prSet>
      <dgm:spPr/>
    </dgm:pt>
    <dgm:pt modelId="{5D9A76EF-7ED8-4CAA-BE05-8FCB24350A6F}" type="pres">
      <dgm:prSet presAssocID="{A7542A91-2EAC-4721-AAA7-D0FFDFC34735}" presName="horzThree" presStyleCnt="0"/>
      <dgm:spPr/>
    </dgm:pt>
  </dgm:ptLst>
  <dgm:cxnLst>
    <dgm:cxn modelId="{3CD08E28-A48C-4D90-8CF6-BC39CA487263}" type="presOf" srcId="{81EFBF6B-AE61-472B-B2D0-8644EEE6ABEB}" destId="{581A687A-EA3B-4111-90F3-C4B887F5D5DC}" srcOrd="0" destOrd="0" presId="urn:microsoft.com/office/officeart/2005/8/layout/hierarchy4"/>
    <dgm:cxn modelId="{9A90196A-0054-4967-8DA3-201272D1539F}" type="presOf" srcId="{A7542A91-2EAC-4721-AAA7-D0FFDFC34735}" destId="{8A19E203-3D15-4238-BF40-9E6FAB01A0CA}" srcOrd="0" destOrd="0" presId="urn:microsoft.com/office/officeart/2005/8/layout/hierarchy4"/>
    <dgm:cxn modelId="{D14E2B9D-57AD-4914-AA9A-86BFCD8DF7E8}" type="presOf" srcId="{C54C67A2-867E-4D7B-ADDA-CFA49806E25C}" destId="{16B918C7-B9B0-4AA1-9E5F-2FBC8D730A22}" srcOrd="0" destOrd="0" presId="urn:microsoft.com/office/officeart/2005/8/layout/hierarchy4"/>
    <dgm:cxn modelId="{24F960B2-003E-44F6-870C-B31603615774}" type="presOf" srcId="{92B17216-63CE-4906-B711-C3BF903AEAD2}" destId="{7D35286B-544F-4DE0-85B8-E8E4EE6B25F2}" srcOrd="0" destOrd="0" presId="urn:microsoft.com/office/officeart/2005/8/layout/hierarchy4"/>
    <dgm:cxn modelId="{787966B8-DC9A-4B94-A796-0E140C6D4653}" srcId="{C54C67A2-867E-4D7B-ADDA-CFA49806E25C}" destId="{A7542A91-2EAC-4721-AAA7-D0FFDFC34735}" srcOrd="0" destOrd="0" parTransId="{1A7A6CF5-8C6A-4CDC-ADFA-E25CCCD4CFE3}" sibTransId="{65503A13-ED11-499E-9F00-9B101F672BDA}"/>
    <dgm:cxn modelId="{50123BE1-0934-4950-90E5-C21550E986FD}" srcId="{92B17216-63CE-4906-B711-C3BF903AEAD2}" destId="{C54C67A2-867E-4D7B-ADDA-CFA49806E25C}" srcOrd="0" destOrd="0" parTransId="{26C75A3A-DADB-4078-8CE5-D416CF43B636}" sibTransId="{B25C8E4A-7120-4204-A5D3-1B42F67B0706}"/>
    <dgm:cxn modelId="{E9E9B3FE-6DAF-4B49-B42D-EE05A432CBA6}" srcId="{81EFBF6B-AE61-472B-B2D0-8644EEE6ABEB}" destId="{92B17216-63CE-4906-B711-C3BF903AEAD2}" srcOrd="0" destOrd="0" parTransId="{C9E05651-D90F-4E24-BFA6-581ABB164F20}" sibTransId="{C236988A-BB97-4F92-B2C0-BB37B1121082}"/>
    <dgm:cxn modelId="{659D4A2B-B9B7-4597-86B8-D4E2E472649F}" type="presParOf" srcId="{581A687A-EA3B-4111-90F3-C4B887F5D5DC}" destId="{B32A18BC-72A3-4457-BB7A-36FFE7C7AFEC}" srcOrd="0" destOrd="0" presId="urn:microsoft.com/office/officeart/2005/8/layout/hierarchy4"/>
    <dgm:cxn modelId="{69F59766-ECAC-4B2F-B949-D0EC365398F6}" type="presParOf" srcId="{B32A18BC-72A3-4457-BB7A-36FFE7C7AFEC}" destId="{7D35286B-544F-4DE0-85B8-E8E4EE6B25F2}" srcOrd="0" destOrd="0" presId="urn:microsoft.com/office/officeart/2005/8/layout/hierarchy4"/>
    <dgm:cxn modelId="{26283832-F1F5-4142-834F-E4FE49509664}" type="presParOf" srcId="{B32A18BC-72A3-4457-BB7A-36FFE7C7AFEC}" destId="{D1EB54FC-39BF-4CBC-88A3-00D753F960A2}" srcOrd="1" destOrd="0" presId="urn:microsoft.com/office/officeart/2005/8/layout/hierarchy4"/>
    <dgm:cxn modelId="{9F360E36-29D6-4F9C-9C29-D6F4095F3466}" type="presParOf" srcId="{B32A18BC-72A3-4457-BB7A-36FFE7C7AFEC}" destId="{3F3CDE8B-68F5-4589-9C0D-03D10BAE69B0}" srcOrd="2" destOrd="0" presId="urn:microsoft.com/office/officeart/2005/8/layout/hierarchy4"/>
    <dgm:cxn modelId="{B11D1EB0-F047-47F1-8397-3586A98ECFA4}" type="presParOf" srcId="{3F3CDE8B-68F5-4589-9C0D-03D10BAE69B0}" destId="{1FC067A3-8A73-4BE1-A65E-3DDBE2DBF1D1}" srcOrd="0" destOrd="0" presId="urn:microsoft.com/office/officeart/2005/8/layout/hierarchy4"/>
    <dgm:cxn modelId="{AE7126C5-9927-4F9E-A725-26EC8CC2B97A}" type="presParOf" srcId="{1FC067A3-8A73-4BE1-A65E-3DDBE2DBF1D1}" destId="{16B918C7-B9B0-4AA1-9E5F-2FBC8D730A22}" srcOrd="0" destOrd="0" presId="urn:microsoft.com/office/officeart/2005/8/layout/hierarchy4"/>
    <dgm:cxn modelId="{E2649B43-7294-4851-8724-B4750C7400B6}" type="presParOf" srcId="{1FC067A3-8A73-4BE1-A65E-3DDBE2DBF1D1}" destId="{C7AD5179-F634-4B18-A150-F98F37B61983}" srcOrd="1" destOrd="0" presId="urn:microsoft.com/office/officeart/2005/8/layout/hierarchy4"/>
    <dgm:cxn modelId="{33EE43AE-295C-4E38-8C75-26FD9252F2F6}" type="presParOf" srcId="{1FC067A3-8A73-4BE1-A65E-3DDBE2DBF1D1}" destId="{B1405D37-966E-4C81-97A5-E98240449284}" srcOrd="2" destOrd="0" presId="urn:microsoft.com/office/officeart/2005/8/layout/hierarchy4"/>
    <dgm:cxn modelId="{5C115401-BEB0-47E4-81CB-F4A4C4C88E1D}" type="presParOf" srcId="{B1405D37-966E-4C81-97A5-E98240449284}" destId="{05CDF77E-2E1A-44FC-8597-B8F4CA27EDB6}" srcOrd="0" destOrd="0" presId="urn:microsoft.com/office/officeart/2005/8/layout/hierarchy4"/>
    <dgm:cxn modelId="{9A2A358A-771D-401B-AA64-0344FA0A35E4}" type="presParOf" srcId="{05CDF77E-2E1A-44FC-8597-B8F4CA27EDB6}" destId="{8A19E203-3D15-4238-BF40-9E6FAB01A0CA}" srcOrd="0" destOrd="0" presId="urn:microsoft.com/office/officeart/2005/8/layout/hierarchy4"/>
    <dgm:cxn modelId="{7BA9A016-D885-40B5-AA2F-2EBE60134131}" type="presParOf" srcId="{05CDF77E-2E1A-44FC-8597-B8F4CA27EDB6}" destId="{5D9A76EF-7ED8-4CAA-BE05-8FCB24350A6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5286B-544F-4DE0-85B8-E8E4EE6B25F2}">
      <dsp:nvSpPr>
        <dsp:cNvPr id="0" name=""/>
        <dsp:cNvSpPr/>
      </dsp:nvSpPr>
      <dsp:spPr>
        <a:xfrm>
          <a:off x="0" y="0"/>
          <a:ext cx="5130018" cy="1309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Saved us from our sins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John 1:29; 3:16-17</a:t>
          </a:r>
        </a:p>
      </dsp:txBody>
      <dsp:txXfrm>
        <a:off x="38368" y="38368"/>
        <a:ext cx="5053282" cy="1233249"/>
      </dsp:txXfrm>
    </dsp:sp>
    <dsp:sp modelId="{16B918C7-B9B0-4AA1-9E5F-2FBC8D730A22}">
      <dsp:nvSpPr>
        <dsp:cNvPr id="0" name=""/>
        <dsp:cNvSpPr/>
      </dsp:nvSpPr>
      <dsp:spPr>
        <a:xfrm>
          <a:off x="5014" y="1371202"/>
          <a:ext cx="5130018" cy="1309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Perfect, sinless sacrifice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Heb 10:10-14</a:t>
          </a:r>
        </a:p>
      </dsp:txBody>
      <dsp:txXfrm>
        <a:off x="43382" y="1409570"/>
        <a:ext cx="5053282" cy="1233249"/>
      </dsp:txXfrm>
    </dsp:sp>
    <dsp:sp modelId="{8A19E203-3D15-4238-BF40-9E6FAB01A0CA}">
      <dsp:nvSpPr>
        <dsp:cNvPr id="0" name=""/>
        <dsp:cNvSpPr/>
      </dsp:nvSpPr>
      <dsp:spPr>
        <a:xfrm>
          <a:off x="2507" y="2803940"/>
          <a:ext cx="5130018" cy="1309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Physical disfigurement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Mk 14:63-65; 15:12-20; Isaiah 53</a:t>
          </a:r>
          <a:r>
            <a:rPr lang="en-US" sz="2800" kern="1200" dirty="0"/>
            <a:t> </a:t>
          </a:r>
        </a:p>
      </dsp:txBody>
      <dsp:txXfrm>
        <a:off x="40875" y="2842308"/>
        <a:ext cx="5053282" cy="1233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5C832-B28A-40FB-B59B-9F0CF61B665F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D02E8-7697-4175-B8D9-E28E1CC76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251B95-66FB-4EF6-BFC9-54C84258AE5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6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1BE6F-6F88-4544-9AD8-BD9AE95C7B1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1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7CAF-344F-49D0-9E9E-9106AF40C86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05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90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85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81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088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06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85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25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1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6356-6E14-403D-BFEE-14281BB94AD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01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34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559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08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1102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379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544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484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03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46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6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C541E-B3A4-4EEE-A6B6-934C75E0E54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395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286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861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28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3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99297-502E-498D-9230-5CB7BD592E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56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0A890-9A52-41D4-B94D-12037336C0E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4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F7C61-499C-4524-B342-BEF5CC55D53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2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CFD0-705D-4AAA-9E26-3313B837BC9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5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5B5CB-E973-45F2-8602-8D4624EB809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5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79261-7EE6-426B-A82E-0955308BF6D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3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8B15A0-6E0E-4107-A9E2-D09BA9E0BAC5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971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67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9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22305" y="5804450"/>
            <a:ext cx="4621695" cy="10535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2895600"/>
            <a:ext cx="6781800" cy="243143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9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en-US" sz="7200" b="1" dirty="0">
                <a:latin typeface="Lucida Calligraphy" charset="0"/>
                <a:ea typeface="Lucida Calligraphy" charset="0"/>
                <a:cs typeface="Lucida Calligraphy" charset="0"/>
              </a:rPr>
              <a:t>Remember</a:t>
            </a:r>
          </a:p>
          <a:p>
            <a:pPr algn="ctr"/>
            <a:endParaRPr lang="en-US" sz="4000" b="1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4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" y="2300479"/>
            <a:ext cx="86106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6125" indent="-746125">
              <a:buAutoNum type="arabicPeriod"/>
            </a:pPr>
            <a: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Savior</a:t>
            </a:r>
          </a:p>
          <a:p>
            <a:pPr marL="746125" indent="-746125">
              <a:buAutoNum type="arabicPeriod"/>
            </a:pPr>
            <a:endParaRPr lang="en-US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</a:endParaRPr>
          </a:p>
          <a:p>
            <a:pPr marL="746125" indent="-746125">
              <a:buAutoNum type="arabicPeriod"/>
            </a:pPr>
            <a: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Sacrifice</a:t>
            </a:r>
          </a:p>
          <a:p>
            <a:pPr marL="746125" indent="-746125">
              <a:buAutoNum type="arabicPeriod"/>
            </a:pPr>
            <a:endParaRPr lang="en-US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</a:endParaRPr>
          </a:p>
          <a:p>
            <a:pPr marL="746125" indent="-746125">
              <a:buAutoNum type="arabicPeriod"/>
            </a:pPr>
            <a: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Suffering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1676400"/>
            <a:ext cx="12192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74FF0C-A692-DADB-8BC7-BE4E160AE9D4}"/>
              </a:ext>
            </a:extLst>
          </p:cNvPr>
          <p:cNvSpPr txBox="1"/>
          <p:nvPr/>
        </p:nvSpPr>
        <p:spPr>
          <a:xfrm>
            <a:off x="3124200" y="179693"/>
            <a:ext cx="5638800" cy="14465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latin typeface="Algerian" panose="04020705040A02060702" pitchFamily="82" charset="0"/>
                <a:ea typeface="Lucida Calligraphy" charset="0"/>
                <a:cs typeface="Lucida Calligraphy" charset="0"/>
              </a:rPr>
              <a:t>Remember – </a:t>
            </a:r>
            <a:endParaRPr lang="en-US" sz="4400" b="1" dirty="0">
              <a:latin typeface="Algerian" panose="04020705040A02060702" pitchFamily="82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en-US" sz="4400" b="1" dirty="0">
                <a:latin typeface="Algerian" panose="04020705040A02060702" pitchFamily="82" charset="0"/>
                <a:ea typeface="Lucida Calligraphy" charset="0"/>
                <a:cs typeface="Lucida Calligraphy" charset="0"/>
              </a:rPr>
              <a:t>Jesus Our…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025F7C-E016-9307-03DD-772FBFAC6A32}"/>
              </a:ext>
            </a:extLst>
          </p:cNvPr>
          <p:cNvSpPr/>
          <p:nvPr/>
        </p:nvSpPr>
        <p:spPr>
          <a:xfrm>
            <a:off x="152400" y="902968"/>
            <a:ext cx="2133600" cy="65090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6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CB08F76-0993-7295-3299-7520933D88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5722826"/>
              </p:ext>
            </p:extLst>
          </p:nvPr>
        </p:nvGraphicFramePr>
        <p:xfrm>
          <a:off x="3742267" y="2135905"/>
          <a:ext cx="5135033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156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35286B-544F-4DE0-85B8-E8E4EE6B2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B918C7-B9B0-4AA1-9E5F-2FBC8D730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19E203-3D15-4238-BF40-9E6FAB01A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Graphic spid="6" grpId="0" uiExpand="1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0130_slide">
  <a:themeElements>
    <a:clrScheme name="Office Theme 2">
      <a:dk1>
        <a:srgbClr val="333333"/>
      </a:dk1>
      <a:lt1>
        <a:srgbClr val="FFFFFF"/>
      </a:lt1>
      <a:dk2>
        <a:srgbClr val="CC6600"/>
      </a:dk2>
      <a:lt2>
        <a:srgbClr val="FFFFFF"/>
      </a:lt2>
      <a:accent1>
        <a:srgbClr val="FFAD99"/>
      </a:accent1>
      <a:accent2>
        <a:srgbClr val="FFD77A"/>
      </a:accent2>
      <a:accent3>
        <a:srgbClr val="E2B8AA"/>
      </a:accent3>
      <a:accent4>
        <a:srgbClr val="DADADA"/>
      </a:accent4>
      <a:accent5>
        <a:srgbClr val="FFD3CA"/>
      </a:accent5>
      <a:accent6>
        <a:srgbClr val="E7C36E"/>
      </a:accent6>
      <a:hlink>
        <a:srgbClr val="96E36D"/>
      </a:hlink>
      <a:folHlink>
        <a:srgbClr val="FFBD7A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E5B"/>
        </a:accent1>
        <a:accent2>
          <a:srgbClr val="F0C295"/>
        </a:accent2>
        <a:accent3>
          <a:srgbClr val="E2B8AA"/>
        </a:accent3>
        <a:accent4>
          <a:srgbClr val="DADADA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D99"/>
        </a:accent1>
        <a:accent2>
          <a:srgbClr val="FFD77A"/>
        </a:accent2>
        <a:accent3>
          <a:srgbClr val="E2B8AA"/>
        </a:accent3>
        <a:accent4>
          <a:srgbClr val="DADADA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98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DA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E5B"/>
        </a:accent1>
        <a:accent2>
          <a:srgbClr val="F0C295"/>
        </a:accent2>
        <a:accent3>
          <a:srgbClr val="FFFFFF"/>
        </a:accent3>
        <a:accent4>
          <a:srgbClr val="000000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D99"/>
        </a:accent1>
        <a:accent2>
          <a:srgbClr val="FFD77A"/>
        </a:accent2>
        <a:accent3>
          <a:srgbClr val="FFFFFF"/>
        </a:accent3>
        <a:accent4>
          <a:srgbClr val="000000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98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DA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33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Algerian</vt:lpstr>
      <vt:lpstr>Arial</vt:lpstr>
      <vt:lpstr>Calibri</vt:lpstr>
      <vt:lpstr>Lucida Calligraphy</vt:lpstr>
      <vt:lpstr>ind_0130_slide</vt:lpstr>
      <vt:lpstr>9_Office Theme</vt:lpstr>
      <vt:lpstr>10_Office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am the Way, the Truth, and the Life” Matthew 6:13</dc:title>
  <dc:creator>Weston Andrew Hodge</dc:creator>
  <cp:lastModifiedBy>Robert McDonald</cp:lastModifiedBy>
  <cp:revision>99</cp:revision>
  <dcterms:created xsi:type="dcterms:W3CDTF">2012-10-26T19:55:55Z</dcterms:created>
  <dcterms:modified xsi:type="dcterms:W3CDTF">2024-01-20T22:05:34Z</dcterms:modified>
</cp:coreProperties>
</file>