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5"/>
  </p:handoutMasterIdLst>
  <p:sldIdLst>
    <p:sldId id="256" r:id="rId2"/>
    <p:sldId id="269" r:id="rId3"/>
    <p:sldId id="274" r:id="rId4"/>
    <p:sldId id="270" r:id="rId5"/>
    <p:sldId id="271" r:id="rId6"/>
    <p:sldId id="278" r:id="rId7"/>
    <p:sldId id="266" r:id="rId8"/>
    <p:sldId id="267" r:id="rId9"/>
    <p:sldId id="268" r:id="rId10"/>
    <p:sldId id="273" r:id="rId11"/>
    <p:sldId id="276" r:id="rId12"/>
    <p:sldId id="277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64"/>
    <p:restoredTop sz="94666"/>
  </p:normalViewPr>
  <p:slideViewPr>
    <p:cSldViewPr snapToGrid="0" snapToObjects="1" showGuides="1">
      <p:cViewPr>
        <p:scale>
          <a:sx n="102" d="100"/>
          <a:sy n="102" d="100"/>
        </p:scale>
        <p:origin x="38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Wednesday Nights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Winter 2023-24</a:t>
            </a:r>
            <a:endParaRPr lang="en-US" sz="36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132255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What are the seal judgments (ch.6) referring to?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40" y="1768842"/>
            <a:ext cx="7886700" cy="435309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Prediction of specific events that will bring about the end of the world?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Prediction of events leading to the downfall of Rome? Or Jerusalem?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Picture of how God deals with human evil (in Rome</a:t>
            </a:r>
            <a:r>
              <a:rPr lang="en-US" sz="32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;</a:t>
            </a: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throughout history; at the end)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1836" y="5362695"/>
            <a:ext cx="7150307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What does this say about conquest, war, famine, </a:t>
            </a:r>
            <a:r>
              <a:rPr lang="en-US" sz="2800" i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and destruction on the earth?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34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7:1-17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2453"/>
            <a:ext cx="7886700" cy="511433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God’s Servants Sealed (1-8)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pause in judgment to mark out God’s faithful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John </a:t>
            </a: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hears a military roll call of 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Israel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144,000 (12 x 12,000) a complete number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The Great Multitude (9-17)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John sees an innumerable host, from every nation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Who can stand? (6:17) They can (7:9)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Rescued by God, washed in the blood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Brought through the tribulation to life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Follow the Lamb, join the heavenly song</a:t>
            </a:r>
          </a:p>
        </p:txBody>
      </p:sp>
    </p:spTree>
    <p:extLst>
      <p:ext uri="{BB962C8B-B14F-4D97-AF65-F5344CB8AC3E}">
        <p14:creationId xmlns:p14="http://schemas.microsoft.com/office/powerpoint/2010/main" val="161592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6-7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9774"/>
            <a:ext cx="7886700" cy="46770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What does this vision mean for the Christians in Roman Asia?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does it mean for us?</a:t>
            </a:r>
          </a:p>
        </p:txBody>
      </p:sp>
    </p:spTree>
    <p:extLst>
      <p:ext uri="{BB962C8B-B14F-4D97-AF65-F5344CB8AC3E}">
        <p14:creationId xmlns:p14="http://schemas.microsoft.com/office/powerpoint/2010/main" val="14179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Next Week (</a:t>
            </a: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1/17)</a:t>
            </a:r>
            <a:endParaRPr lang="en-US" sz="3600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6. </a:t>
            </a:r>
            <a:r>
              <a:rPr lang="en-US" sz="3600" dirty="0" err="1" smtClean="0">
                <a:latin typeface="Avenir Roman" charset="0"/>
                <a:ea typeface="Avenir Roman" charset="0"/>
                <a:cs typeface="Avenir Roman" charset="0"/>
              </a:rPr>
              <a:t>chs</a:t>
            </a: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. 8-10: Seven Trumpets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What is the genre of the Book of </a:t>
            </a: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Revelation?</a:t>
            </a: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</a:t>
            </a: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</a:t>
            </a: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6977" y="2928137"/>
            <a:ext cx="2875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Letter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6977" y="3968285"/>
            <a:ext cx="3173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Prophecy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6977" y="5008434"/>
            <a:ext cx="3050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Apocalyptic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0802" y="2681915"/>
            <a:ext cx="3711436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Addresses </a:t>
            </a:r>
            <a:r>
              <a:rPr lang="en-US" sz="280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specific circumstance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7936" y="3816013"/>
            <a:ext cx="3711436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Call to faithfulness, looks to future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0873" y="4953466"/>
            <a:ext cx="3711436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Reality unveiled in symbolic visions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26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What were the </a:t>
            </a: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external pressures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 facing the Christians in Asia?</a:t>
            </a:r>
          </a:p>
          <a:p>
            <a:pPr marL="914400" indent="-914400">
              <a:lnSpc>
                <a:spcPct val="100000"/>
              </a:lnSpc>
              <a:buFont typeface="+mj-lt"/>
              <a:buAutoNum type="arabicPeriod"/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___________</a:t>
            </a:r>
          </a:p>
          <a:p>
            <a:pPr marL="914400" indent="-9144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___________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were the </a:t>
            </a:r>
            <a:r>
              <a:rPr lang="en-US" sz="36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spiritual dangers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? </a:t>
            </a:r>
          </a:p>
          <a:p>
            <a:pPr marL="914400" indent="-914400">
              <a:lnSpc>
                <a:spcPct val="10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___________</a:t>
            </a:r>
          </a:p>
          <a:p>
            <a:pPr marL="914400" indent="-914400">
              <a:lnSpc>
                <a:spcPct val="10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___________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5076" y="2376992"/>
            <a:ext cx="2875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Book" charset="0"/>
                <a:ea typeface="Avenir Book" charset="0"/>
                <a:cs typeface="Avenir Book" charset="0"/>
              </a:rPr>
              <a:t>Persecution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5076" y="3066396"/>
            <a:ext cx="2875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Prosperity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5076" y="4584133"/>
            <a:ext cx="312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Compromise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5076" y="5273537"/>
            <a:ext cx="312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Apathy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3914" y="2435454"/>
            <a:ext cx="3711436" cy="2677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The Revelation pulls back the curtain to </a:t>
            </a:r>
            <a:r>
              <a:rPr lang="en-US" sz="2800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comfort</a:t>
            </a: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(God reigns, evil will fall) and </a:t>
            </a:r>
            <a:r>
              <a:rPr lang="en-US" sz="2800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challenge</a:t>
            </a: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(get on the right side or else).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8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What is the clear message of the heavenly vision in Revelation 4?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32501" y="2897119"/>
            <a:ext cx="4478997" cy="1754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God the Creator sits—sovereign </a:t>
            </a:r>
            <a:r>
              <a:rPr lang="en-US" sz="360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and holy—on the </a:t>
            </a:r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throne.</a:t>
            </a:r>
            <a:endParaRPr lang="en-US" sz="36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79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What is the scroll in God’s hand which only the Lamb is worthy to open in Revelation 5?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1005" y="3548921"/>
            <a:ext cx="608899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God’s plan</a:t>
            </a:r>
            <a:r>
              <a:rPr lang="mr-IN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to deal with evil and rescue His people.</a:t>
            </a:r>
            <a:endParaRPr lang="en-US" sz="36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74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7" y="1986334"/>
            <a:ext cx="9111573" cy="288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16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by the Chapter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369" y="1031965"/>
            <a:ext cx="7985262" cy="55676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Glorified Christ among the lampstands (1)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The state of the churches revealed (2-3)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God, sitting on the throne in heaven (4)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The Lamb is worthy to open the scroll (5)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First six seals opened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 Judgments (6)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Interlude: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W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ashed Israel is sealed (7)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Seventh seal opened  </a:t>
            </a:r>
            <a:r>
              <a:rPr lang="mr-IN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…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(8)</a:t>
            </a:r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Six Trumpets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 Judgments (8-9)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Interlude: John’s prophetic call (10)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Interlude: Witness of the church (11)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Seventh trumpet  Visions in heaven (11)</a:t>
            </a:r>
            <a:endParaRPr lang="en-US" sz="2800" dirty="0" smtClean="0">
              <a:solidFill>
                <a:schemeClr val="accent6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15398" y="3048001"/>
            <a:ext cx="670063" cy="53008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5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6-7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9774"/>
            <a:ext cx="7886700" cy="46770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Imagine and feel what John is describing.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In the most basic terms, what is God planning to do?</a:t>
            </a:r>
          </a:p>
        </p:txBody>
      </p:sp>
    </p:spTree>
    <p:extLst>
      <p:ext uri="{BB962C8B-B14F-4D97-AF65-F5344CB8AC3E}">
        <p14:creationId xmlns:p14="http://schemas.microsoft.com/office/powerpoint/2010/main" val="33501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6:1-17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2453"/>
            <a:ext cx="7886700" cy="51143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Four horsemen (1-8)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from Zechariah, where God was not blind or inactive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the judgments are painful but partial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Souls under the altar (9-11)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cry out for justice, told to rest until more are killed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slain for their witness like the Lamb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Sixth seal (12-17)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the final judgment?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prophets talk this way about nations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all days of the Lord point to The Day</a:t>
            </a:r>
          </a:p>
        </p:txBody>
      </p:sp>
    </p:spTree>
    <p:extLst>
      <p:ext uri="{BB962C8B-B14F-4D97-AF65-F5344CB8AC3E}">
        <p14:creationId xmlns:p14="http://schemas.microsoft.com/office/powerpoint/2010/main" val="203437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3071</TotalTime>
  <Words>545</Words>
  <Application>Microsoft Macintosh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Avenir Book</vt:lpstr>
      <vt:lpstr>Avenir Heavy</vt:lpstr>
      <vt:lpstr>Avenir Light</vt:lpstr>
      <vt:lpstr>Avenir Roman</vt:lpstr>
      <vt:lpstr>Calibri</vt:lpstr>
      <vt:lpstr>Calibri Light</vt:lpstr>
      <vt:lpstr>Wingdings</vt:lpstr>
      <vt:lpstr>Arial</vt:lpstr>
      <vt:lpstr>Office Theme</vt:lpstr>
      <vt:lpstr>The Revelation</vt:lpstr>
      <vt:lpstr>Review Quiz</vt:lpstr>
      <vt:lpstr>Review Quiz</vt:lpstr>
      <vt:lpstr>Review Quiz</vt:lpstr>
      <vt:lpstr>Review Quiz</vt:lpstr>
      <vt:lpstr>PowerPoint Presentation</vt:lpstr>
      <vt:lpstr>Revelation by the Chapter</vt:lpstr>
      <vt:lpstr>Revelation 6-7</vt:lpstr>
      <vt:lpstr>Revelation 6:1-17</vt:lpstr>
      <vt:lpstr>What are the seal judgments (ch.6) referring to?</vt:lpstr>
      <vt:lpstr>Revelation 7:1-17</vt:lpstr>
      <vt:lpstr>Revelation 6-7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49</cp:revision>
  <cp:lastPrinted>2024-01-03T22:41:52Z</cp:lastPrinted>
  <dcterms:created xsi:type="dcterms:W3CDTF">2023-03-07T17:15:06Z</dcterms:created>
  <dcterms:modified xsi:type="dcterms:W3CDTF">2024-01-10T22:37:09Z</dcterms:modified>
</cp:coreProperties>
</file>