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6"/>
  </p:handoutMasterIdLst>
  <p:sldIdLst>
    <p:sldId id="256" r:id="rId2"/>
    <p:sldId id="337" r:id="rId3"/>
    <p:sldId id="326" r:id="rId4"/>
    <p:sldId id="322" r:id="rId5"/>
    <p:sldId id="336" r:id="rId6"/>
    <p:sldId id="323" r:id="rId7"/>
    <p:sldId id="324" r:id="rId8"/>
    <p:sldId id="338" r:id="rId9"/>
    <p:sldId id="341" r:id="rId10"/>
    <p:sldId id="339" r:id="rId11"/>
    <p:sldId id="340" r:id="rId12"/>
    <p:sldId id="327" r:id="rId13"/>
    <p:sldId id="29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31"/>
    <p:restoredTop sz="94695"/>
  </p:normalViewPr>
  <p:slideViewPr>
    <p:cSldViewPr snapToGrid="0" snapToObjects="1" showGuides="1">
      <p:cViewPr varScale="1">
        <p:scale>
          <a:sx n="77" d="100"/>
          <a:sy n="77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Winter 2023-24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20: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213"/>
            <a:ext cx="7886700" cy="52465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The Dragon’s Fall (1-6)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Satan Bound (1-3) </a:t>
            </a:r>
            <a:r>
              <a:rPr lang="mr-IN" sz="32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Defeated, limited, doomed (Mk 3:27; Lk 10:18; Jn 12:31)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for 1,000 years (2,3,4,6) </a:t>
            </a:r>
            <a:r>
              <a:rPr lang="mr-IN" sz="32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a long (complete?) time (Ps 50:10; 2 Pet 3:8)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Reign of the Beheaded (4) </a:t>
            </a:r>
            <a:r>
              <a:rPr lang="mr-IN" sz="32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the faithful witnesses conquer (11:11-12; 12:10-11)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“First resurrection” (5-6) -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Rev 11:11 + </a:t>
            </a:r>
            <a:r>
              <a:rPr lang="en-US" sz="3200" i="1" dirty="0" err="1">
                <a:latin typeface="Avenir Light Oblique" charset="0"/>
                <a:ea typeface="Avenir Light Oblique" charset="0"/>
                <a:cs typeface="Avenir Light Oblique" charset="0"/>
              </a:rPr>
              <a:t>Jn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 11:35; or </a:t>
            </a:r>
            <a:r>
              <a:rPr lang="en-US" sz="3200" i="1" dirty="0" err="1">
                <a:latin typeface="Avenir Light Oblique" charset="0"/>
                <a:ea typeface="Avenir Light Oblique" charset="0"/>
                <a:cs typeface="Avenir Light Oblique" charset="0"/>
              </a:rPr>
              <a:t>Jn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 5:26 + Rom 6:4)</a:t>
            </a:r>
          </a:p>
        </p:txBody>
      </p:sp>
    </p:spTree>
    <p:extLst>
      <p:ext uri="{BB962C8B-B14F-4D97-AF65-F5344CB8AC3E}">
        <p14:creationId xmlns:p14="http://schemas.microsoft.com/office/powerpoint/2010/main" val="223430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20: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25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One Final Rebellion (7-10)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To deceive the nations (8) </a:t>
            </a:r>
            <a:r>
              <a:rPr lang="mr-IN" sz="3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2 </a:t>
            </a:r>
            <a:r>
              <a:rPr lang="en-US" sz="3200" i="1" dirty="0" err="1">
                <a:latin typeface="Avenir Light" charset="0"/>
                <a:ea typeface="Avenir Light" charset="0"/>
                <a:cs typeface="Avenir Light" charset="0"/>
              </a:rPr>
              <a:t>Thess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 2:11-12; Rom 1:18, 24, 26, 28</a:t>
            </a:r>
            <a:endParaRPr lang="en-US" sz="320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Gog &amp; Magog (8-9) </a:t>
            </a:r>
            <a:r>
              <a:rPr lang="mr-IN" sz="32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from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Ezekiel 38-39</a:t>
            </a:r>
          </a:p>
          <a:p>
            <a:pPr marL="800100" lvl="2" indent="-342900"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After return &amp; restoration (</a:t>
            </a:r>
            <a:r>
              <a:rPr lang="en-US" sz="2800" dirty="0" err="1">
                <a:latin typeface="Avenir Light" charset="0"/>
                <a:ea typeface="Avenir Light" charset="0"/>
                <a:cs typeface="Avenir Light" charset="0"/>
              </a:rPr>
              <a:t>Ez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 34-37)</a:t>
            </a:r>
          </a:p>
          <a:p>
            <a:pPr marL="800100" lvl="2" indent="-342900"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Biggest, </a:t>
            </a:r>
            <a:r>
              <a:rPr lang="en-US" sz="2800" dirty="0" err="1">
                <a:latin typeface="Avenir Light" charset="0"/>
                <a:ea typeface="Avenir Light" charset="0"/>
                <a:cs typeface="Avenir Light" charset="0"/>
              </a:rPr>
              <a:t>baddest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 army imaginable</a:t>
            </a:r>
          </a:p>
          <a:p>
            <a:pPr marL="800100" lvl="2" indent="-342900">
              <a:spcBef>
                <a:spcPts val="0"/>
              </a:spcBef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God brings it to Judah to slay them</a:t>
            </a:r>
          </a:p>
          <a:p>
            <a:pPr marL="80010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“</a:t>
            </a:r>
            <a:r>
              <a:rPr lang="en-US" sz="2800" i="1" dirty="0">
                <a:latin typeface="Avenir Light" charset="0"/>
                <a:ea typeface="Avenir Light" charset="0"/>
                <a:cs typeface="Avenir Light" charset="0"/>
              </a:rPr>
              <a:t>Once I’ve restored you, even if the nations do their worst, I will protect/deliver you</a:t>
            </a:r>
            <a:r>
              <a:rPr lang="en-US" sz="2800" dirty="0">
                <a:latin typeface="Avenir Light" charset="0"/>
                <a:ea typeface="Avenir Light" charset="0"/>
                <a:cs typeface="Avenir Light" charset="0"/>
              </a:rPr>
              <a:t>.”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Lake of Fire (10) </a:t>
            </a:r>
            <a:r>
              <a:rPr lang="mr-IN" sz="3200" i="1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 After final attempt, Satan joins beast in eternal destruction</a:t>
            </a:r>
          </a:p>
        </p:txBody>
      </p:sp>
    </p:spTree>
    <p:extLst>
      <p:ext uri="{BB962C8B-B14F-4D97-AF65-F5344CB8AC3E}">
        <p14:creationId xmlns:p14="http://schemas.microsoft.com/office/powerpoint/2010/main" val="6712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20: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15661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Great White Throne (11-15)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Him who was seated on it (11-12)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Back to </a:t>
            </a:r>
            <a:r>
              <a:rPr lang="en-US" sz="3200" dirty="0" err="1">
                <a:latin typeface="Avenir Light" charset="0"/>
                <a:ea typeface="Avenir Light" charset="0"/>
                <a:cs typeface="Avenir Light" charset="0"/>
              </a:rPr>
              <a:t>ch.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5 (heavenly council) 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Holy, transcendent (earth/sky flee)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Sits for judgment (books opened)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Holds each one accountable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Knows who are His (3:5; 13:8; 17:8)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Death &amp; Hades (13-5) </a:t>
            </a:r>
            <a:r>
              <a:rPr lang="mr-IN" sz="32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”the last enemy to be conquered is death” (1 </a:t>
            </a:r>
            <a:r>
              <a:rPr lang="en-US" sz="3200" i="1" dirty="0" err="1">
                <a:latin typeface="Avenir Light" charset="0"/>
                <a:ea typeface="Avenir Light" charset="0"/>
                <a:cs typeface="Avenir Light" charset="0"/>
              </a:rPr>
              <a:t>Cor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 15:26)</a:t>
            </a:r>
          </a:p>
        </p:txBody>
      </p:sp>
    </p:spTree>
    <p:extLst>
      <p:ext uri="{BB962C8B-B14F-4D97-AF65-F5344CB8AC3E}">
        <p14:creationId xmlns:p14="http://schemas.microsoft.com/office/powerpoint/2010/main" val="62485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Reflections on Rev. 19-20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perspective do these chapters give us and how does it shape our lives?</a:t>
            </a: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>
                <a:latin typeface="Avenir Heavy" charset="0"/>
                <a:ea typeface="Avenir Heavy" charset="0"/>
                <a:cs typeface="Avenir Heavy" charset="0"/>
              </a:rPr>
              <a:t>Next Week </a:t>
            </a:r>
            <a:r>
              <a:rPr lang="en-US" sz="3600" b="1">
                <a:latin typeface="Avenir Heavy" charset="0"/>
                <a:ea typeface="Avenir Heavy" charset="0"/>
                <a:cs typeface="Avenir Heavy" charset="0"/>
              </a:rPr>
              <a:t>(2/28)</a:t>
            </a:r>
            <a:endParaRPr lang="en-US" sz="3600" b="1" dirty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" charset="0"/>
                <a:ea typeface="Avenir" charset="0"/>
                <a:cs typeface="Avenir" charset="0"/>
              </a:rPr>
              <a:t>12. ch.21-22: New Jerusalem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17-18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9253"/>
            <a:ext cx="7886700" cy="52075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Avenir Book" charset="0"/>
                <a:ea typeface="Avenir Book" charset="0"/>
                <a:cs typeface="Avenir Book" charset="0"/>
              </a:rPr>
              <a:t>Babylon the Great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Pride &amp; Arrogance</a:t>
            </a:r>
            <a:endParaRPr lang="en-US" sz="3200" i="1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Wealth &amp; Attraction</a:t>
            </a:r>
            <a:endParaRPr lang="en-US" sz="3200" i="1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Seduction &amp; Influence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Promise of Glory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Persecution of Saints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Rome &amp; Beyond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Self-Destructive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Left Desolate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32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9E5BA2-7434-4E90-2A42-6E535DF4A3CE}"/>
              </a:ext>
            </a:extLst>
          </p:cNvPr>
          <p:cNvSpPr txBox="1">
            <a:spLocks/>
          </p:cNvSpPr>
          <p:nvPr/>
        </p:nvSpPr>
        <p:spPr>
          <a:xfrm>
            <a:off x="5120640" y="1946716"/>
            <a:ext cx="3394710" cy="14822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Can we see America in this picture?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EC62D8-553B-3A50-8789-891AEC02CFE5}"/>
              </a:ext>
            </a:extLst>
          </p:cNvPr>
          <p:cNvSpPr txBox="1">
            <a:spLocks/>
          </p:cNvSpPr>
          <p:nvPr/>
        </p:nvSpPr>
        <p:spPr>
          <a:xfrm>
            <a:off x="5120640" y="3536289"/>
            <a:ext cx="3394710" cy="14822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What does it mean to “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Come out of Babylon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” (18:4)?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4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7" y="812029"/>
            <a:ext cx="8429719" cy="6400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Earthly Setting (1-3)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Jesus speaks, saints in crisis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39" y="2537156"/>
            <a:ext cx="8429719" cy="22972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Dramatic Cycles Picturing God’s Action: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Seals (6-8)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protected)</a:t>
            </a:r>
            <a:endParaRPr lang="en-US" sz="2700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Trumpets (8-11)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testify)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Signs (12-15)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Dragon &amp; Beast vs. Saints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Total wrath poured 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075" y="1483663"/>
            <a:ext cx="8429719" cy="102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Setting (4-5)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reigns; His plan (accomplished by the Lamb) will be carried out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71533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Overview of Revelation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38" y="4864809"/>
            <a:ext cx="8429719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Final Showdowns: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Fall of Babylon (17-19)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and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Bride readies herself</a:t>
            </a:r>
            <a:endParaRPr lang="en-US" sz="2700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Defeat of Satan (19-20)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Christ conquers &amp; reigns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New Jerusalem (21-22) </a:t>
            </a:r>
            <a:r>
              <a:rPr lang="mr-IN" sz="27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27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2700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naught unclean will enter</a:t>
            </a:r>
          </a:p>
        </p:txBody>
      </p:sp>
    </p:spTree>
    <p:extLst>
      <p:ext uri="{BB962C8B-B14F-4D97-AF65-F5344CB8AC3E}">
        <p14:creationId xmlns:p14="http://schemas.microsoft.com/office/powerpoint/2010/main" val="13266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build="p" animBg="1" autoUpdateAnimBg="0"/>
      <p:bldP spid="5" grpId="0" animBg="1" autoUpdateAnimBg="0"/>
      <p:bldP spid="8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Revelation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>
                <a:latin typeface="Avenir Book" charset="0"/>
                <a:ea typeface="Avenir Book" charset="0"/>
                <a:cs typeface="Avenir Book" charset="0"/>
              </a:rPr>
              <a:t>Read (listen to) the chapter.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storylines, themes, symbols, ideas, etc. are starting to culminate in ch.19?</a:t>
            </a: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A2ADB8F-BA35-1B29-AC00-07D06F4AAE86}"/>
              </a:ext>
            </a:extLst>
          </p:cNvPr>
          <p:cNvSpPr txBox="1">
            <a:spLocks/>
          </p:cNvSpPr>
          <p:nvPr/>
        </p:nvSpPr>
        <p:spPr>
          <a:xfrm>
            <a:off x="628650" y="221433"/>
            <a:ext cx="7886700" cy="81053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Rider on White Horse (Rev. 19)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A0CE8A-BE37-A3B0-53EE-1AC6144AF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17" y="926141"/>
            <a:ext cx="8630365" cy="571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5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19: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9273"/>
            <a:ext cx="7886700" cy="524655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b="1" dirty="0">
                <a:latin typeface="Avenir Book" charset="0"/>
                <a:ea typeface="Avenir Book" charset="0"/>
                <a:cs typeface="Avenir Book" charset="0"/>
              </a:rPr>
              <a:t>Hallelujah, Worship God (1-10)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Avenir Book" charset="0"/>
                <a:ea typeface="Avenir Book" charset="0"/>
                <a:cs typeface="Avenir Book" charset="0"/>
              </a:rPr>
              <a:t>“Hallelujah!” (1,3,4,6) </a:t>
            </a:r>
            <a:r>
              <a:rPr lang="mr-IN" sz="35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>
                <a:latin typeface="Avenir Light" charset="0"/>
                <a:ea typeface="Avenir Light" charset="0"/>
                <a:cs typeface="Avenir Light" charset="0"/>
              </a:rPr>
              <a:t>Praise Yahweh!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Avenir Book" charset="0"/>
                <a:ea typeface="Avenir Book" charset="0"/>
                <a:cs typeface="Avenir Book" charset="0"/>
              </a:rPr>
              <a:t>“for he has judged” (2) </a:t>
            </a:r>
            <a:r>
              <a:rPr lang="mr-IN" sz="35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>
                <a:latin typeface="Avenir Light" charset="0"/>
                <a:ea typeface="Avenir Light" charset="0"/>
                <a:cs typeface="Avenir Light" charset="0"/>
              </a:rPr>
              <a:t>see 14:6-7, the “eternal gospel” of God’s just rule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Avenir Book" charset="0"/>
                <a:ea typeface="Avenir Book" charset="0"/>
                <a:cs typeface="Avenir Book" charset="0"/>
              </a:rPr>
              <a:t>elders &amp; living creatures (4) </a:t>
            </a:r>
            <a:r>
              <a:rPr lang="mr-IN" sz="35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>
                <a:latin typeface="Avenir Light" charset="0"/>
                <a:ea typeface="Avenir Light" charset="0"/>
                <a:cs typeface="Avenir Light" charset="0"/>
              </a:rPr>
              <a:t>ch.4-5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>
                <a:latin typeface="Avenir Book" charset="0"/>
                <a:ea typeface="Avenir Book" charset="0"/>
                <a:cs typeface="Avenir Book" charset="0"/>
              </a:rPr>
              <a:t>“Marriage of the Lamb has come” (7-8) </a:t>
            </a:r>
            <a:r>
              <a:rPr lang="mr-IN" sz="35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>
                <a:latin typeface="Avenir Light Oblique" charset="0"/>
                <a:ea typeface="Avenir Light Oblique" charset="0"/>
                <a:cs typeface="Avenir Light Oblique" charset="0"/>
              </a:rPr>
              <a:t>faithful Bride, clothed in righteous deeds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dirty="0">
                <a:latin typeface="Avenir Book" charset="0"/>
                <a:ea typeface="Avenir Book" charset="0"/>
                <a:cs typeface="Avenir Book" charset="0"/>
              </a:rPr>
              <a:t>“testimony of Jesus” (9-10) </a:t>
            </a:r>
            <a:r>
              <a:rPr lang="mr-IN" sz="35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>
                <a:latin typeface="Avenir Light" charset="0"/>
                <a:ea typeface="Avenir Light" charset="0"/>
                <a:cs typeface="Avenir Light" charset="0"/>
              </a:rPr>
              <a:t>it’s about Him, and no one else</a:t>
            </a:r>
          </a:p>
        </p:txBody>
      </p:sp>
    </p:spTree>
    <p:extLst>
      <p:ext uri="{BB962C8B-B14F-4D97-AF65-F5344CB8AC3E}">
        <p14:creationId xmlns:p14="http://schemas.microsoft.com/office/powerpoint/2010/main" val="73386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Revelation 19: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30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Avenir Book" charset="0"/>
                <a:ea typeface="Avenir Book" charset="0"/>
                <a:cs typeface="Avenir Book" charset="0"/>
              </a:rPr>
              <a:t>Tread the Winepress (11-21)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The Rider on the White Horse (11-16)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What is His name? (11,13,16, also v.12) 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He conquers, but how? (13,15; 12:11)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He rules nations and kings (15-16)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Another feast! (17-18) </a:t>
            </a:r>
            <a:r>
              <a:rPr lang="mr-IN" sz="3200" dirty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>
                <a:latin typeface="Avenir Light" charset="0"/>
                <a:ea typeface="Avenir Light" charset="0"/>
                <a:cs typeface="Avenir Light" charset="0"/>
              </a:rPr>
              <a:t>for the birds, see Ezekiel 39:17-20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The Beast (13:1), False Prophet (13:11, 16:13) and all with them are slain (19-21)</a:t>
            </a:r>
          </a:p>
        </p:txBody>
      </p:sp>
    </p:spTree>
    <p:extLst>
      <p:ext uri="{BB962C8B-B14F-4D97-AF65-F5344CB8AC3E}">
        <p14:creationId xmlns:p14="http://schemas.microsoft.com/office/powerpoint/2010/main" val="1943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>
                <a:latin typeface="Avenir Heavy" charset="0"/>
                <a:ea typeface="Avenir Heavy" charset="0"/>
                <a:cs typeface="Avenir Heavy" charset="0"/>
              </a:rPr>
              <a:t>Revelation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>
                <a:latin typeface="Avenir Book" charset="0"/>
                <a:ea typeface="Avenir Book" charset="0"/>
                <a:cs typeface="Avenir Book" charset="0"/>
              </a:rPr>
              <a:t>Read (listen to) the chapter.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See the drama unfold, the basic plot points of the story.</a:t>
            </a:r>
          </a:p>
        </p:txBody>
      </p:sp>
    </p:spTree>
    <p:extLst>
      <p:ext uri="{BB962C8B-B14F-4D97-AF65-F5344CB8AC3E}">
        <p14:creationId xmlns:p14="http://schemas.microsoft.com/office/powerpoint/2010/main" val="121966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A2ADB8F-BA35-1B29-AC00-07D06F4AAE86}"/>
              </a:ext>
            </a:extLst>
          </p:cNvPr>
          <p:cNvSpPr txBox="1">
            <a:spLocks/>
          </p:cNvSpPr>
          <p:nvPr/>
        </p:nvSpPr>
        <p:spPr>
          <a:xfrm>
            <a:off x="628650" y="221433"/>
            <a:ext cx="7886700" cy="81053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Avenir Heavy" charset="0"/>
                <a:ea typeface="Avenir Heavy" charset="0"/>
                <a:cs typeface="Avenir Heavy" charset="0"/>
              </a:rPr>
              <a:t>Great White Throne (Rev. 20)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C176D-DF3B-276A-C593-E46DE7E97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59" y="1122851"/>
            <a:ext cx="8427282" cy="46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0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5552</TotalTime>
  <Words>731</Words>
  <Application>Microsoft Macintosh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Avenir</vt:lpstr>
      <vt:lpstr>Avenir Book</vt:lpstr>
      <vt:lpstr>Avenir Heavy</vt:lpstr>
      <vt:lpstr>Avenir Light</vt:lpstr>
      <vt:lpstr>Avenir Light Oblique</vt:lpstr>
      <vt:lpstr>Calibri</vt:lpstr>
      <vt:lpstr>Calibri Light</vt:lpstr>
      <vt:lpstr>Office Theme</vt:lpstr>
      <vt:lpstr>The Revelation</vt:lpstr>
      <vt:lpstr>Revelation 17-18</vt:lpstr>
      <vt:lpstr>PowerPoint Presentation</vt:lpstr>
      <vt:lpstr>Revelation 19</vt:lpstr>
      <vt:lpstr>PowerPoint Presentation</vt:lpstr>
      <vt:lpstr>Revelation 19: Closer Look</vt:lpstr>
      <vt:lpstr>Revelation 19: Closer Look</vt:lpstr>
      <vt:lpstr>Revelation 20</vt:lpstr>
      <vt:lpstr>PowerPoint Presentation</vt:lpstr>
      <vt:lpstr>Revelation 20: Closer Look</vt:lpstr>
      <vt:lpstr>Revelation 20: Closer Look</vt:lpstr>
      <vt:lpstr>Revelation 20: Closer Look</vt:lpstr>
      <vt:lpstr>Reflections on Rev. 19-20</vt:lpstr>
      <vt:lpstr>The Revelation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Daniel Broadwell</cp:lastModifiedBy>
  <cp:revision>76</cp:revision>
  <cp:lastPrinted>2024-02-14T22:24:07Z</cp:lastPrinted>
  <dcterms:created xsi:type="dcterms:W3CDTF">2023-03-07T17:15:06Z</dcterms:created>
  <dcterms:modified xsi:type="dcterms:W3CDTF">2024-02-21T18:11:19Z</dcterms:modified>
</cp:coreProperties>
</file>