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0"/>
  </p:handoutMasterIdLst>
  <p:sldIdLst>
    <p:sldId id="256" r:id="rId2"/>
    <p:sldId id="326" r:id="rId3"/>
    <p:sldId id="342" r:id="rId4"/>
    <p:sldId id="331" r:id="rId5"/>
    <p:sldId id="332" r:id="rId6"/>
    <p:sldId id="333" r:id="rId7"/>
    <p:sldId id="34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85"/>
    <p:restoredTop sz="94672"/>
  </p:normalViewPr>
  <p:slideViewPr>
    <p:cSldViewPr snapToGrid="0" snapToObjects="1" showGuides="1">
      <p:cViewPr varScale="1">
        <p:scale>
          <a:sx n="94" d="100"/>
          <a:sy n="94" d="100"/>
        </p:scale>
        <p:origin x="20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6" d="100"/>
        <a:sy n="9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Winter 2023-24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7" y="812029"/>
            <a:ext cx="8429719" cy="64008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Earthly Setting (1-3)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Jesus speaks, saints in crisis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7139" y="2537156"/>
            <a:ext cx="8429719" cy="22972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Dramatic Cycles Picturing God’s Action: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Seals (6-8)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protected)</a:t>
            </a:r>
            <a:endParaRPr lang="en-US" sz="2700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Trumpets (8-11)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testify)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Signs (12-15)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Dragon &amp; Beast vs. Saints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Bowls (15-16)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Total wrath poured out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8075" y="1483663"/>
            <a:ext cx="8429719" cy="102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Heavenly Setting (4-5)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 reigns; His plan (accomplished by the Lamb) will be carried out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71533"/>
            <a:ext cx="7886700" cy="810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Overview of Revelation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38" y="4864809"/>
            <a:ext cx="8429719" cy="1828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Final Showdowns: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Fall of Babylon (17-19)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and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Bride readies herself</a:t>
            </a:r>
            <a:endParaRPr lang="en-US" sz="2700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Defeat of Satan (19-20)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Christ conquers &amp; reigns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New Jerusalem (21-22)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naught unclean will enter</a:t>
            </a:r>
          </a:p>
        </p:txBody>
      </p:sp>
    </p:spTree>
    <p:extLst>
      <p:ext uri="{BB962C8B-B14F-4D97-AF65-F5344CB8AC3E}">
        <p14:creationId xmlns:p14="http://schemas.microsoft.com/office/powerpoint/2010/main" val="132669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21" grpId="0" animBg="1" autoUpdateAnimBg="0"/>
      <p:bldP spid="5" grpId="0" animBg="1" autoUpdateAnimBg="0"/>
      <p:bldP spid="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Revelation 21 </a:t>
            </a:r>
            <a:r>
              <a:rPr lang="mr-IN" b="1" dirty="0">
                <a:latin typeface="Avenir Heavy" charset="0"/>
                <a:ea typeface="Avenir Heavy" charset="0"/>
                <a:cs typeface="Avenir Heavy" charset="0"/>
              </a:rPr>
              <a:t>–</a:t>
            </a:r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 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334127"/>
            <a:ext cx="7886700" cy="477281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>
                <a:latin typeface="Avenir Book" charset="0"/>
                <a:ea typeface="Avenir Book" charset="0"/>
                <a:cs typeface="Avenir Book" charset="0"/>
              </a:rPr>
              <a:t>Read (listen to) the chapters.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Picture the vision in your mind, let it captivate your imagination.</a:t>
            </a:r>
          </a:p>
          <a:p>
            <a:pPr marL="0" indent="0" algn="ctr">
              <a:lnSpc>
                <a:spcPct val="100000"/>
              </a:lnSpc>
              <a:spcBef>
                <a:spcPts val="2800"/>
              </a:spcBef>
              <a:buNone/>
            </a:pPr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is the final note(s) sounded in this symphony? What does that say about the book?</a:t>
            </a:r>
          </a:p>
        </p:txBody>
      </p:sp>
    </p:spTree>
    <p:extLst>
      <p:ext uri="{BB962C8B-B14F-4D97-AF65-F5344CB8AC3E}">
        <p14:creationId xmlns:p14="http://schemas.microsoft.com/office/powerpoint/2010/main" val="352573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Making sense of Rev. 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124263"/>
            <a:ext cx="7886700" cy="51775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u="sng" dirty="0">
                <a:latin typeface="Avenir Book" charset="0"/>
                <a:ea typeface="Avenir Book" charset="0"/>
                <a:cs typeface="Avenir Book" charset="0"/>
              </a:rPr>
              <a:t>See biblical patterns</a:t>
            </a:r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What passages, stories, images from the Bible find their culmination in this vision?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New creation, garden city, tree of life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Tabernacle, temple, God dwells with man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Temple fulfilled, water flows out (Ez.40-48)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Water of life (John 4, John 7)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City of God, wealth of nations (Isaiah 60)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Twelve tribes + twelve apostles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“They will reign forever” (2 Sam 7, Daniel 7)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5861153"/>
            <a:ext cx="7886700" cy="6378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“It is done!” </a:t>
            </a:r>
            <a:r>
              <a:rPr lang="en-US" i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Grand conclusion of God’s work</a:t>
            </a:r>
            <a:endParaRPr lang="en-US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1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Making sense of Rev. 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169233"/>
            <a:ext cx="7886700" cy="51775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u="sng" dirty="0">
                <a:latin typeface="Avenir Book" charset="0"/>
                <a:ea typeface="Avenir Book" charset="0"/>
                <a:cs typeface="Avenir Book" charset="0"/>
              </a:rPr>
              <a:t>See in context </a:t>
            </a:r>
            <a:endParaRPr lang="en-US" sz="3600" u="sng" dirty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Contrast New Jerusalem with Babylon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Bride/Wife of the Lamb (</a:t>
            </a:r>
            <a:r>
              <a:rPr lang="en-US" sz="2800" i="1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vs. the harlot)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High mountain (21:10) </a:t>
            </a:r>
            <a:r>
              <a:rPr lang="en-US" sz="2800" i="1" dirty="0">
                <a:latin typeface="Avenir Book" charset="0"/>
                <a:ea typeface="Avenir Book" charset="0"/>
                <a:cs typeface="Avenir Book" charset="0"/>
              </a:rPr>
              <a:t>vs. wilderness (17:3)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Adorned for husband </a:t>
            </a:r>
            <a:r>
              <a:rPr lang="en-US" sz="2800" i="1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(vs. gold, jewels, etc.)</a:t>
            </a:r>
            <a:endParaRPr lang="en-US" sz="2800" i="1" dirty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Water of life </a:t>
            </a:r>
            <a:r>
              <a:rPr lang="en-US" sz="2800" i="1" dirty="0">
                <a:latin typeface="Avenir Book" charset="0"/>
                <a:ea typeface="Avenir Book" charset="0"/>
                <a:cs typeface="Avenir Book" charset="0"/>
              </a:rPr>
              <a:t>(vs. the cup of impurities)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Kings bring glory </a:t>
            </a:r>
            <a:r>
              <a:rPr lang="en-US" sz="2800" i="1" dirty="0">
                <a:latin typeface="Avenir Book" charset="0"/>
                <a:ea typeface="Avenir Book" charset="0"/>
                <a:cs typeface="Avenir Book" charset="0"/>
              </a:rPr>
              <a:t>(vs. fornicating with kings)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Wealth is a blessing to the world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Nothing unclean, detestable, false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Name of God/Lamb on their foreheads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They will reign forever and ever</a:t>
            </a:r>
          </a:p>
        </p:txBody>
      </p:sp>
    </p:spTree>
    <p:extLst>
      <p:ext uri="{BB962C8B-B14F-4D97-AF65-F5344CB8AC3E}">
        <p14:creationId xmlns:p14="http://schemas.microsoft.com/office/powerpoint/2010/main" val="209156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Making sense of Rev. 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169233"/>
            <a:ext cx="7886700" cy="51775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u="sng" dirty="0">
                <a:latin typeface="Avenir Book" charset="0"/>
                <a:ea typeface="Avenir Book" charset="0"/>
                <a:cs typeface="Avenir Book" charset="0"/>
              </a:rPr>
              <a:t>Original Readers</a:t>
            </a:r>
            <a:endParaRPr lang="en-US" sz="3600" u="sng" dirty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What promises were made to the seven churches in ch.2-3?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Eat of the tree of life (2:7)</a:t>
            </a:r>
            <a:endParaRPr lang="en-US" sz="2800" i="1" dirty="0">
              <a:latin typeface="Avenir Book" charset="0"/>
              <a:ea typeface="Avenir Book" charset="0"/>
              <a:cs typeface="Avenir Book" charset="0"/>
              <a:sym typeface="Wingdings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Give you the crown of life (2:10)</a:t>
            </a:r>
            <a:endParaRPr lang="en-US" sz="2800" i="1" dirty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  <a:sym typeface="Wingdings"/>
              </a:rPr>
              <a:t>Hidden manna, white stone (2:17)</a:t>
            </a:r>
            <a:endParaRPr lang="en-US" sz="2800" i="1" dirty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Authority of the nations; morning star (2:27)</a:t>
            </a:r>
            <a:endParaRPr lang="en-US" sz="2800" i="1" dirty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Clothed in white; name not blotted (3:5)</a:t>
            </a:r>
            <a:endParaRPr lang="en-US" sz="2800" i="1" dirty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Pillar in the temple of God; new name (3:12)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Grant him to sit on my throne (3:21)</a:t>
            </a:r>
          </a:p>
        </p:txBody>
      </p:sp>
    </p:spTree>
    <p:extLst>
      <p:ext uri="{BB962C8B-B14F-4D97-AF65-F5344CB8AC3E}">
        <p14:creationId xmlns:p14="http://schemas.microsoft.com/office/powerpoint/2010/main" val="65738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Reflections on Rev. 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542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54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How do we “keep the words” of the Book of Revelation?</a:t>
            </a:r>
          </a:p>
        </p:txBody>
      </p:sp>
    </p:spTree>
    <p:extLst>
      <p:ext uri="{BB962C8B-B14F-4D97-AF65-F5344CB8AC3E}">
        <p14:creationId xmlns:p14="http://schemas.microsoft.com/office/powerpoint/2010/main" val="125240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Next : Psalms on Sundays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" charset="0"/>
                <a:ea typeface="Avenir" charset="0"/>
                <a:cs typeface="Avenir" charset="0"/>
              </a:rPr>
              <a:t>in Auditorium on Wednesdays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6001</TotalTime>
  <Words>492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Avenir</vt:lpstr>
      <vt:lpstr>Avenir Book</vt:lpstr>
      <vt:lpstr>Avenir Heavy</vt:lpstr>
      <vt:lpstr>Avenir Light</vt:lpstr>
      <vt:lpstr>Calibri</vt:lpstr>
      <vt:lpstr>Calibri Light</vt:lpstr>
      <vt:lpstr>Office Theme</vt:lpstr>
      <vt:lpstr>The Revelation</vt:lpstr>
      <vt:lpstr>PowerPoint Presentation</vt:lpstr>
      <vt:lpstr>Revelation 21 – 22</vt:lpstr>
      <vt:lpstr>Making sense of Rev. 21-22</vt:lpstr>
      <vt:lpstr>Making sense of Rev. 21-22</vt:lpstr>
      <vt:lpstr>Making sense of Rev. 21-22</vt:lpstr>
      <vt:lpstr>Reflections on Rev. 21-22</vt:lpstr>
      <vt:lpstr>The Revelation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Daniel Broadwell</cp:lastModifiedBy>
  <cp:revision>79</cp:revision>
  <cp:lastPrinted>2024-02-28T21:56:33Z</cp:lastPrinted>
  <dcterms:created xsi:type="dcterms:W3CDTF">2023-03-07T17:15:06Z</dcterms:created>
  <dcterms:modified xsi:type="dcterms:W3CDTF">2024-02-28T22:05:26Z</dcterms:modified>
</cp:coreProperties>
</file>