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82" r:id="rId3"/>
    <p:sldMasterId id="2147483670" r:id="rId4"/>
  </p:sldMasterIdLst>
  <p:handoutMasterIdLst>
    <p:handoutMasterId r:id="rId17"/>
  </p:handoutMasterIdLst>
  <p:sldIdLst>
    <p:sldId id="258" r:id="rId5"/>
    <p:sldId id="267" r:id="rId6"/>
    <p:sldId id="270" r:id="rId7"/>
    <p:sldId id="269" r:id="rId8"/>
    <p:sldId id="260" r:id="rId9"/>
    <p:sldId id="268" r:id="rId10"/>
    <p:sldId id="266" r:id="rId11"/>
    <p:sldId id="271" r:id="rId12"/>
    <p:sldId id="272" r:id="rId13"/>
    <p:sldId id="273" r:id="rId14"/>
    <p:sldId id="274"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ABC"/>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1" d="100"/>
          <a:sy n="91" d="100"/>
        </p:scale>
        <p:origin x="1302"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0532A3-7AC5-6112-9E8C-7F912B8949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94528B-783B-67FA-ECDA-5AA88E9E7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33CEA-0DB8-49E3-ACA8-583BD7843DA7}" type="datetimeFigureOut">
              <a:rPr lang="en-US" smtClean="0"/>
              <a:t>3/10/2024</a:t>
            </a:fld>
            <a:endParaRPr lang="en-US"/>
          </a:p>
        </p:txBody>
      </p:sp>
      <p:sp>
        <p:nvSpPr>
          <p:cNvPr id="4" name="Footer Placeholder 3">
            <a:extLst>
              <a:ext uri="{FF2B5EF4-FFF2-40B4-BE49-F238E27FC236}">
                <a16:creationId xmlns:a16="http://schemas.microsoft.com/office/drawing/2014/main" id="{346BFC08-FD38-DE92-A6DB-A55897072D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7D6C92-E99F-D74E-F984-FF83E719D7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9310B5-F03A-4604-BAAA-D5870D802252}" type="slidenum">
              <a:rPr lang="en-US" smtClean="0"/>
              <a:t>‹#›</a:t>
            </a:fld>
            <a:endParaRPr lang="en-US"/>
          </a:p>
        </p:txBody>
      </p:sp>
    </p:spTree>
    <p:extLst>
      <p:ext uri="{BB962C8B-B14F-4D97-AF65-F5344CB8AC3E}">
        <p14:creationId xmlns:p14="http://schemas.microsoft.com/office/powerpoint/2010/main" val="33059303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mungfali.com/explore/Pyramid-of-Giza-PN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s://mungfali.com/explore/Pyramid-of-Giza-PN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5BF-1002-B15F-F418-796BC0BF6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F392F-DE39-49B3-88DB-319C37389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1929-E364-60D0-5A99-6E32EE160E2B}"/>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5" name="Footer Placeholder 4">
            <a:extLst>
              <a:ext uri="{FF2B5EF4-FFF2-40B4-BE49-F238E27FC236}">
                <a16:creationId xmlns:a16="http://schemas.microsoft.com/office/drawing/2014/main" id="{F8812FEE-851A-A6B2-9678-408437E87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176B-A4B7-293C-D663-A2EAE504CDEE}"/>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75869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0049-0B1E-5E41-483F-9E8033FE7F5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952C7-DE1C-7A21-75AC-4B493C6481A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C1E21-708D-8DF8-C5D6-08B5A2F03E99}"/>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5" name="Footer Placeholder 4">
            <a:extLst>
              <a:ext uri="{FF2B5EF4-FFF2-40B4-BE49-F238E27FC236}">
                <a16:creationId xmlns:a16="http://schemas.microsoft.com/office/drawing/2014/main" id="{10D731F7-47D8-E32E-609F-DBE68ADD4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8A621-7D8D-BD46-837F-0DE979518958}"/>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59342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90C2-7926-C47D-94E0-FD954EE00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84791-B9D3-596F-BCDA-8A5D8331182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F3390-9271-B6AF-F804-D686DF38CB6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6E939-D506-12CB-ACE5-61EEAE355B55}"/>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6" name="Footer Placeholder 5">
            <a:extLst>
              <a:ext uri="{FF2B5EF4-FFF2-40B4-BE49-F238E27FC236}">
                <a16:creationId xmlns:a16="http://schemas.microsoft.com/office/drawing/2014/main" id="{B68FC701-CF99-D9DF-AA78-E338D9B51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B3F29-3092-E514-7049-F8468A0A40F3}"/>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4085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91CF-71B7-76BC-F84A-9C3CFF3F2D6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922F8-5D97-B8F9-8954-AA84BC05FA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BF352-1F7C-4547-FD47-5CF991119A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93B56-5070-1CC6-B33D-84CCB7D7E3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91B16C-B3AE-5CBD-6558-23FD96F78E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75AC6-2E49-17F5-2DC4-C0E7F45B2600}"/>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8" name="Footer Placeholder 7">
            <a:extLst>
              <a:ext uri="{FF2B5EF4-FFF2-40B4-BE49-F238E27FC236}">
                <a16:creationId xmlns:a16="http://schemas.microsoft.com/office/drawing/2014/main" id="{22DE831A-D79B-33FA-D8B2-AFDD6E7C5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10F10-FA72-2BB8-2E42-4D3B490B0A72}"/>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70728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D1A7-41C3-C546-9F66-41CF835D7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6638-62F4-670A-972C-322F18693C51}"/>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4" name="Footer Placeholder 3">
            <a:extLst>
              <a:ext uri="{FF2B5EF4-FFF2-40B4-BE49-F238E27FC236}">
                <a16:creationId xmlns:a16="http://schemas.microsoft.com/office/drawing/2014/main" id="{201E96D2-706F-12AD-10EA-5BC0F02624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F59F1-12D4-D98B-DB87-6EAE08456766}"/>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317694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C5D22-88B4-4AEF-C63A-3FE6ED3ED7EC}"/>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3" name="Footer Placeholder 2">
            <a:extLst>
              <a:ext uri="{FF2B5EF4-FFF2-40B4-BE49-F238E27FC236}">
                <a16:creationId xmlns:a16="http://schemas.microsoft.com/office/drawing/2014/main" id="{5E5593D8-4F7B-E362-1BD8-3FF25384D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F531E-70FC-ED2F-1361-BAE4698C1CE5}"/>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98311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213-C74E-8E34-3BC4-2106F92D16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FD0F6-E4A0-E741-3906-8F0E38F281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C2231-2F20-E4EA-53A5-E5516689AA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6EC8A-7383-5DAF-5265-DF9AABC9A66A}"/>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6" name="Footer Placeholder 5">
            <a:extLst>
              <a:ext uri="{FF2B5EF4-FFF2-40B4-BE49-F238E27FC236}">
                <a16:creationId xmlns:a16="http://schemas.microsoft.com/office/drawing/2014/main" id="{F72D5920-D32A-0814-F797-4935606FE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8BC8C-663C-11A1-16E2-9D24611BCDD3}"/>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60864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9FBF-80DC-6A82-DA48-57F00D4CF8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E3747-FDFF-7B46-8B2B-F98239BCBF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4C163-F00F-1B16-A274-B8625D5C7B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C3F2A-A0DC-6A02-D903-5DBD04DB3DE5}"/>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6" name="Footer Placeholder 5">
            <a:extLst>
              <a:ext uri="{FF2B5EF4-FFF2-40B4-BE49-F238E27FC236}">
                <a16:creationId xmlns:a16="http://schemas.microsoft.com/office/drawing/2014/main" id="{752D5F54-49C9-C879-BBCC-C74509A92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01955-5846-0E52-1464-FEE6F940904F}"/>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41255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5398-6C8A-2574-0B4D-C1368ADC1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347F-3FC1-D65B-160B-044490B9B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1AF7-A17E-B2DD-C31C-0A579A85B186}"/>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5" name="Footer Placeholder 4">
            <a:extLst>
              <a:ext uri="{FF2B5EF4-FFF2-40B4-BE49-F238E27FC236}">
                <a16:creationId xmlns:a16="http://schemas.microsoft.com/office/drawing/2014/main" id="{1C782CE3-C5CA-1DD1-6BE8-18A54E16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A566A-4FAD-701B-8DC5-B148950A26AA}"/>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46887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589BF-A12D-B132-7878-1155DC6823C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B845A-DB1E-231E-5221-C1A5549BB3D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E448-97DE-2747-7133-D870D647C8C9}"/>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5" name="Footer Placeholder 4">
            <a:extLst>
              <a:ext uri="{FF2B5EF4-FFF2-40B4-BE49-F238E27FC236}">
                <a16:creationId xmlns:a16="http://schemas.microsoft.com/office/drawing/2014/main" id="{3062E5B0-6667-A742-8F4A-2E2ECDE3A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38952-70B7-01D7-F674-A67EAE4B2697}"/>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41896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0351-EF98-E059-8B51-39B1B29E6CD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7D7D-74AA-5E58-AFE2-15C22354DC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A31A2-3387-CC15-E5C8-4A35A72ED31B}"/>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5" name="Footer Placeholder 4">
            <a:extLst>
              <a:ext uri="{FF2B5EF4-FFF2-40B4-BE49-F238E27FC236}">
                <a16:creationId xmlns:a16="http://schemas.microsoft.com/office/drawing/2014/main" id="{A4E90502-7EFC-D172-79A2-E50B18EEB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09BDA-3823-50FD-03E2-27E44018552C}"/>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233073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9223-005A-AC13-4C4A-8DA05E25B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88E9-FCD0-CD64-4F84-63CBCAB60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4DAA0-FA7C-E9B4-F530-48F655419F1A}"/>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5" name="Footer Placeholder 4">
            <a:extLst>
              <a:ext uri="{FF2B5EF4-FFF2-40B4-BE49-F238E27FC236}">
                <a16:creationId xmlns:a16="http://schemas.microsoft.com/office/drawing/2014/main" id="{7126087E-76CB-4B87-6B1B-602FE449B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D7A10-9093-E48D-2015-454A4F12574D}"/>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4176306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B0DA-8308-BBB6-1CE8-2E3E63D12DF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CC2A8-01E9-13F2-A2DB-CBE1DCC60A8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CF092-8EF4-2567-259C-7FCE9380451A}"/>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5" name="Footer Placeholder 4">
            <a:extLst>
              <a:ext uri="{FF2B5EF4-FFF2-40B4-BE49-F238E27FC236}">
                <a16:creationId xmlns:a16="http://schemas.microsoft.com/office/drawing/2014/main" id="{DA739640-46F6-E228-E7ED-C82BE7A48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D1023-3A21-0FC5-7E28-489C86EBABEE}"/>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732739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D78F-2648-4D08-71AB-D95538858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13402-F06B-C104-2FD0-FA6CB5CF4D1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7029C-C19A-C405-8055-1CF409433EE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27A7D-528F-2AFE-33A7-3ECEA24CC622}"/>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6" name="Footer Placeholder 5">
            <a:extLst>
              <a:ext uri="{FF2B5EF4-FFF2-40B4-BE49-F238E27FC236}">
                <a16:creationId xmlns:a16="http://schemas.microsoft.com/office/drawing/2014/main" id="{19C6D15E-BC75-C0CC-1C45-9C3C43064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EEC51-A704-E8B5-F072-E9F924CDC83C}"/>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9180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4361-CD70-CEE3-3E88-19214E01A4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51DFB-8B79-DCFC-3835-53ACBD20E1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B9A3D-A85B-B5A4-FF0C-29383490F03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F6C8C-C498-C575-F9B7-93365F67B25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36833-1D1D-90F4-C185-445D1041AB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EFE1C-1022-1869-64E6-9E3B6026F3A4}"/>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8" name="Footer Placeholder 7">
            <a:extLst>
              <a:ext uri="{FF2B5EF4-FFF2-40B4-BE49-F238E27FC236}">
                <a16:creationId xmlns:a16="http://schemas.microsoft.com/office/drawing/2014/main" id="{448CE302-BC7A-5D19-B792-F853BA5C98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2DB9A6-634C-C52A-28A6-432C246337E9}"/>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683511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2FC2-BED2-565A-7849-EC7D8BEB9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E8784-A7C3-11C7-AAD1-F13E04E3B2FB}"/>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4" name="Footer Placeholder 3">
            <a:extLst>
              <a:ext uri="{FF2B5EF4-FFF2-40B4-BE49-F238E27FC236}">
                <a16:creationId xmlns:a16="http://schemas.microsoft.com/office/drawing/2014/main" id="{BBCA8541-EA50-29B0-9F40-707D3124D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8CC46-A665-0ABF-5DA0-19BD315D4A58}"/>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634923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8B20D-C4F2-C35A-6B91-61B845C79F83}"/>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3" name="Footer Placeholder 2">
            <a:extLst>
              <a:ext uri="{FF2B5EF4-FFF2-40B4-BE49-F238E27FC236}">
                <a16:creationId xmlns:a16="http://schemas.microsoft.com/office/drawing/2014/main" id="{FB818631-B9F6-3F11-95C0-5AB62429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8F89A-44DC-8AEC-235C-23EBA9EAEEB2}"/>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601813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BA0A-BC35-7668-2966-C2693FA258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E6C36D-D50E-89B4-E1ED-5AFDA92522D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1A328-5D2C-50C2-4106-0F0E75DEE4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91D34-F528-6F23-5E72-37A401D47C0E}"/>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6" name="Footer Placeholder 5">
            <a:extLst>
              <a:ext uri="{FF2B5EF4-FFF2-40B4-BE49-F238E27FC236}">
                <a16:creationId xmlns:a16="http://schemas.microsoft.com/office/drawing/2014/main" id="{EAA1A3B2-BE3B-0243-9293-EA8A600AF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9F6A5-E1F5-F4FE-2F0E-AAFCC105093D}"/>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633531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E3E5-3BD5-192B-9167-8873556B0D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BC7AA-4BA6-007F-8F42-54859A22FCF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8C7A52-CD84-04F1-7342-5A85F8AD16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9B401-1B6D-E473-7CA5-DD05AC8791CA}"/>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6" name="Footer Placeholder 5">
            <a:extLst>
              <a:ext uri="{FF2B5EF4-FFF2-40B4-BE49-F238E27FC236}">
                <a16:creationId xmlns:a16="http://schemas.microsoft.com/office/drawing/2014/main" id="{EF28C9F4-1B38-8D14-7D48-A83E71F84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710AB-5C29-A2C5-A6C1-AC4F1A3BEF45}"/>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327082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ABB5-C686-44F7-F857-564772389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BA8B7-A7EE-CA42-AFBD-943343286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0E2DD-F623-7CDA-88D7-0E635B76C258}"/>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5" name="Footer Placeholder 4">
            <a:extLst>
              <a:ext uri="{FF2B5EF4-FFF2-40B4-BE49-F238E27FC236}">
                <a16:creationId xmlns:a16="http://schemas.microsoft.com/office/drawing/2014/main" id="{C5E7BD70-A4A6-0171-F18B-595CCBB19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05345-75DE-A895-CFA5-27F51A523834}"/>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224732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93CF9-4B07-6362-5A6E-C854298D492D}"/>
              </a:ext>
            </a:extLst>
          </p:cNvPr>
          <p:cNvPicPr>
            <a:picLocks noChangeAspect="1"/>
          </p:cNvPicPr>
          <p:nvPr userDrawn="1"/>
        </p:nvPicPr>
        <p:blipFill rotWithShape="1">
          <a:blip r:embed="rId3" cstate="email">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0" r="10693"/>
          <a:stretch/>
        </p:blipFill>
        <p:spPr>
          <a:xfrm>
            <a:off x="1" y="2246791"/>
            <a:ext cx="9144000" cy="4611209"/>
          </a:xfrm>
          <a:prstGeom prst="rect">
            <a:avLst/>
          </a:prstGeom>
        </p:spPr>
      </p:pic>
      <p:sp>
        <p:nvSpPr>
          <p:cNvPr id="8"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1018041" y="1729727"/>
            <a:ext cx="7063313" cy="2173067"/>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82794-F0D9-8B1D-A4DC-AA2C9FFF13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1C0E87-2737-41F0-7EEC-9983C67E274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CF723-B2D2-56B6-3E64-DFE772D85313}"/>
              </a:ext>
            </a:extLst>
          </p:cNvPr>
          <p:cNvSpPr>
            <a:spLocks noGrp="1"/>
          </p:cNvSpPr>
          <p:nvPr>
            <p:ph type="dt" sz="half" idx="10"/>
          </p:nvPr>
        </p:nvSpPr>
        <p:spPr/>
        <p:txBody>
          <a:bodyPr/>
          <a:lstStyle/>
          <a:p>
            <a:fld id="{618EC378-1D37-4C58-BB5C-30A1E3AA9EE0}" type="datetimeFigureOut">
              <a:rPr lang="en-US" smtClean="0"/>
              <a:t>3/10/2024</a:t>
            </a:fld>
            <a:endParaRPr lang="en-US"/>
          </a:p>
        </p:txBody>
      </p:sp>
      <p:sp>
        <p:nvSpPr>
          <p:cNvPr id="5" name="Footer Placeholder 4">
            <a:extLst>
              <a:ext uri="{FF2B5EF4-FFF2-40B4-BE49-F238E27FC236}">
                <a16:creationId xmlns:a16="http://schemas.microsoft.com/office/drawing/2014/main" id="{FC9211AC-8712-B5E8-CBB3-82855B122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29649-1343-4177-F7A9-204102E4FDB2}"/>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338455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40192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43036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4202407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646101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033523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1050792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4192745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562028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85227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pic>
        <p:nvPicPr>
          <p:cNvPr id="3" name="Picture 2">
            <a:extLst>
              <a:ext uri="{FF2B5EF4-FFF2-40B4-BE49-F238E27FC236}">
                <a16:creationId xmlns:a16="http://schemas.microsoft.com/office/drawing/2014/main" id="{F6FBE66C-D5E3-C939-8ED5-2DE31F08672D}"/>
              </a:ext>
            </a:extLst>
          </p:cNvPr>
          <p:cNvPicPr>
            <a:picLocks noChangeAspect="1"/>
          </p:cNvPicPr>
          <p:nvPr userDrawn="1"/>
        </p:nvPicPr>
        <p:blipFill rotWithShape="1">
          <a:blip r:embed="rId3" cstate="email">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0" r="10693"/>
          <a:stretch/>
        </p:blipFill>
        <p:spPr>
          <a:xfrm>
            <a:off x="1" y="2246791"/>
            <a:ext cx="9144000" cy="4611209"/>
          </a:xfrm>
          <a:prstGeom prst="rect">
            <a:avLst/>
          </a:prstGeom>
        </p:spPr>
      </p:pic>
    </p:spTree>
    <p:extLst>
      <p:ext uri="{BB962C8B-B14F-4D97-AF65-F5344CB8AC3E}">
        <p14:creationId xmlns:p14="http://schemas.microsoft.com/office/powerpoint/2010/main" val="1941050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1436019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3/10/2024</a:t>
            </a:fld>
            <a:endParaRPr lang="en-US"/>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02890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3232543" y="5408441"/>
            <a:ext cx="2676292" cy="87962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433-9FC0-9CCE-8BEF-335A7E966B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F3666-5031-7E21-5E71-E8829BD826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9EFF2-4D10-0EE9-BE06-10EDA7675A51}"/>
              </a:ext>
            </a:extLst>
          </p:cNvPr>
          <p:cNvSpPr>
            <a:spLocks noGrp="1"/>
          </p:cNvSpPr>
          <p:nvPr>
            <p:ph type="dt" sz="half" idx="10"/>
          </p:nvPr>
        </p:nvSpPr>
        <p:spPr/>
        <p:txBody>
          <a:bodyPr/>
          <a:lstStyle/>
          <a:p>
            <a:fld id="{58A3A502-D5EB-4D4D-8872-84F5802D73C1}" type="datetimeFigureOut">
              <a:rPr lang="en-US" smtClean="0"/>
              <a:t>3/10/2024</a:t>
            </a:fld>
            <a:endParaRPr lang="en-US"/>
          </a:p>
        </p:txBody>
      </p:sp>
      <p:sp>
        <p:nvSpPr>
          <p:cNvPr id="5" name="Footer Placeholder 4">
            <a:extLst>
              <a:ext uri="{FF2B5EF4-FFF2-40B4-BE49-F238E27FC236}">
                <a16:creationId xmlns:a16="http://schemas.microsoft.com/office/drawing/2014/main" id="{C71DE866-2FAE-C5F8-9425-1BD4E5E4F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23CB-38E9-0BCA-22BB-A7611CE09273}"/>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65078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9.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hyperlink" Target="https://pxhere.com/en/photo/635926" TargetMode="Externa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microsoft.com/office/2007/relationships/hdphoto" Target="../media/hdphoto1.wdp"/><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hyperlink" Target="https://www.myjewishlearning.com/article/transformative-power/" TargetMode="Externa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microsoft.com/office/2007/relationships/hdphoto" Target="../media/hdphoto2.wdp"/><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3.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hyperlink" Target="https://guanzonzenon2.blogspot.com/2016/02/called-to-become-burning-bush.html" TargetMode="Externa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microsoft.com/office/2007/relationships/hdphoto" Target="../media/hdphoto3.wdp"/><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3/10/2024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4DAB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4DAB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4DAB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dark sky with clouds&#10;&#10;Description automatically generated">
            <a:extLst>
              <a:ext uri="{FF2B5EF4-FFF2-40B4-BE49-F238E27FC236}">
                <a16:creationId xmlns:a16="http://schemas.microsoft.com/office/drawing/2014/main" id="{E3386984-7B31-5425-C750-BF63C90B51D5}"/>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33952" b="33951"/>
          <a:stretch/>
        </p:blipFill>
        <p:spPr>
          <a:xfrm>
            <a:off x="0" y="-1"/>
            <a:ext cx="9144000" cy="6858001"/>
          </a:xfrm>
          <a:prstGeom prst="rect">
            <a:avLst/>
          </a:prstGeom>
        </p:spPr>
      </p:pic>
      <p:sp>
        <p:nvSpPr>
          <p:cNvPr id="2" name="Title Placeholder 1">
            <a:extLst>
              <a:ext uri="{FF2B5EF4-FFF2-40B4-BE49-F238E27FC236}">
                <a16:creationId xmlns:a16="http://schemas.microsoft.com/office/drawing/2014/main" id="{AE9BD0FE-3BC1-6DA5-6864-A9395E5F311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CE2EA-9929-562E-F953-23D8DCD396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1A3D2-52C9-9BBE-E8BF-BBFA3123E2F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3A502-D5EB-4D4D-8872-84F5802D73C1}" type="datetimeFigureOut">
              <a:rPr lang="en-US" smtClean="0"/>
              <a:t>3/10/2024</a:t>
            </a:fld>
            <a:endParaRPr lang="en-US"/>
          </a:p>
        </p:txBody>
      </p:sp>
      <p:sp>
        <p:nvSpPr>
          <p:cNvPr id="5" name="Footer Placeholder 4">
            <a:extLst>
              <a:ext uri="{FF2B5EF4-FFF2-40B4-BE49-F238E27FC236}">
                <a16:creationId xmlns:a16="http://schemas.microsoft.com/office/drawing/2014/main" id="{72BC24DF-3CAB-E060-834C-5812C9EAD1B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025BD-9FC5-7EEC-5DA5-5EEF36241B7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CF321-F0D7-410E-8021-F806B6CDFE12}" type="slidenum">
              <a:rPr lang="en-US" smtClean="0"/>
              <a:t>‹#›</a:t>
            </a:fld>
            <a:endParaRPr lang="en-US"/>
          </a:p>
        </p:txBody>
      </p:sp>
      <p:pic>
        <p:nvPicPr>
          <p:cNvPr id="8" name="Picture 7" descr="Several pyramids in a desert&#10;&#10;Description automatically generated">
            <a:extLst>
              <a:ext uri="{FF2B5EF4-FFF2-40B4-BE49-F238E27FC236}">
                <a16:creationId xmlns:a16="http://schemas.microsoft.com/office/drawing/2014/main" id="{75064867-257E-7F0D-D459-555DEA36DB0A}"/>
              </a:ext>
            </a:extLst>
          </p:cNvPr>
          <p:cNvPicPr>
            <a:picLocks noChangeAspect="1"/>
          </p:cNvPicPr>
          <p:nvPr userDrawn="1"/>
        </p:nvPicPr>
        <p:blipFill rotWithShape="1">
          <a:blip r:embed="rId14" cstate="email">
            <a:duotone>
              <a:prstClr val="black"/>
              <a:srgbClr val="D9C3A5">
                <a:tint val="50000"/>
                <a:satMod val="180000"/>
              </a:srgbClr>
            </a:duotone>
            <a:extLst>
              <a:ext uri="{BEBA8EAE-BF5A-486C-A8C5-ECC9F3942E4B}">
                <a14:imgProps xmlns:a14="http://schemas.microsoft.com/office/drawing/2010/main">
                  <a14:imgLayer r:embed="rId15">
                    <a14:imgEffect>
                      <a14:backgroundRemoval t="40848" b="59394" l="13736" r="90547">
                        <a14:foregroundMark x1="14436" y1="55434" x2="19311" y2="50101"/>
                        <a14:foregroundMark x1="19311" y1="50101" x2="24158" y2="55030"/>
                        <a14:foregroundMark x1="24158" y1="55030" x2="30407" y2="52727"/>
                        <a14:foregroundMark x1="30407" y1="52727" x2="34096" y2="45697"/>
                        <a14:foregroundMark x1="34096" y1="45697" x2="38998" y2="43429"/>
                        <a14:foregroundMark x1="70347" y1="60598" x2="72014" y2="60289"/>
                        <a14:foregroundMark x1="93486" y1="59056" x2="94156" y2="59434"/>
                        <a14:foregroundMark x1="80338" y1="51643" x2="83812" y2="53601"/>
                        <a14:foregroundMark x1="56217" y1="63371" x2="25640" y2="66545"/>
                        <a14:foregroundMark x1="68831" y1="62062" x2="65908" y2="62365"/>
                        <a14:foregroundMark x1="87931" y1="60080" x2="72088" y2="61723"/>
                        <a14:foregroundMark x1="93161" y1="59537" x2="91698" y2="59689"/>
                        <a14:foregroundMark x1="94156" y1="59434" x2="93243" y2="59529"/>
                        <a14:foregroundMark x1="25640" y1="66545" x2="13762" y2="57657"/>
                        <a14:foregroundMark x1="13762" y1="57657" x2="14005" y2="55192"/>
                        <a14:foregroundMark x1="39914" y1="49455" x2="47934" y2="56734"/>
                        <a14:foregroundMark x1="49612" y1="59232" x2="43334" y2="59232"/>
                        <a14:foregroundMark x1="43334" y1="59232" x2="41193" y2="46697"/>
                        <a14:foregroundMark x1="40907" y1="46270" x2="40048" y2="46141"/>
                        <a14:foregroundMark x1="20926" y1="47232" x2="22246" y2="48808"/>
                        <a14:foregroundMark x1="36978" y1="40848" x2="37274" y2="41939"/>
                        <a14:foregroundMark x1="22677" y1="49697" x2="22246" y2="48121"/>
                        <a14:foregroundMark x1="19311" y1="49010" x2="20469" y2="48808"/>
                        <a14:foregroundMark x1="22839" y1="49253" x2="22839" y2="49253"/>
                        <a14:foregroundMark x1="23727" y1="51879" x2="23727" y2="51879"/>
                        <a14:backgroundMark x1="27983" y1="45495" x2="27983" y2="45495"/>
                        <a14:backgroundMark x1="27848" y1="45697" x2="33773" y2="40848"/>
                        <a14:backgroundMark x1="33773" y1="40848" x2="29895" y2="44162"/>
                        <a14:backgroundMark x1="45516" y1="41737" x2="73445" y2="40970"/>
                        <a14:backgroundMark x1="73445" y1="40970" x2="82467" y2="43636"/>
                        <a14:backgroundMark x1="82467" y1="43636" x2="90143" y2="43596"/>
                        <a14:backgroundMark x1="90143" y1="43596" x2="95664" y2="44242"/>
                        <a14:backgroundMark x1="95664" y1="44242" x2="97037" y2="58949"/>
                        <a14:backgroundMark x1="87350" y1="56638" x2="85860" y2="56283"/>
                        <a14:backgroundMark x1="97037" y1="58949" x2="93754" y2="58166"/>
                        <a14:backgroundMark x1="84743" y1="53085" x2="82656" y2="47111"/>
                        <a14:backgroundMark x1="85860" y1="56283" x2="85649" y2="55679"/>
                        <a14:backgroundMark x1="82656" y1="47111" x2="72987" y2="53980"/>
                        <a14:backgroundMark x1="72987" y1="53980" x2="52303" y2="53657"/>
                        <a14:backgroundMark x1="52303" y1="53657" x2="37517" y2="38990"/>
                        <a14:backgroundMark x1="37517" y1="38990" x2="26044" y2="49980"/>
                        <a14:backgroundMark x1="19741" y1="48081" x2="16940" y2="36687"/>
                        <a14:backgroundMark x1="16940" y1="36687" x2="41691" y2="18343"/>
                        <a14:backgroundMark x1="41691" y1="18343" x2="53838" y2="32485"/>
                        <a14:backgroundMark x1="53838" y1="32485" x2="58766" y2="42828"/>
                        <a14:backgroundMark x1="43738" y1="48364" x2="49098" y2="56121"/>
                        <a14:backgroundMark x1="49098" y1="56121" x2="55588" y2="61091"/>
                        <a14:backgroundMark x1="55588" y1="61091" x2="60625" y2="62586"/>
                        <a14:backgroundMark x1="60625" y1="62586" x2="72394" y2="59475"/>
                        <a14:backgroundMark x1="72394" y1="59475" x2="81794" y2="48970"/>
                        <a14:backgroundMark x1="81794" y1="48970" x2="89281" y2="45374"/>
                        <a14:backgroundMark x1="89281" y1="45374" x2="86076" y2="50020"/>
                        <a14:backgroundMark x1="86076" y1="50020" x2="86399" y2="56970"/>
                        <a14:backgroundMark x1="86399" y1="56970" x2="91893" y2="60929"/>
                        <a14:backgroundMark x1="91893" y1="60929" x2="98519" y2="48081"/>
                        <a14:backgroundMark x1="98519" y1="48081" x2="93536" y2="40929"/>
                        <a14:backgroundMark x1="93536" y1="40929" x2="54350" y2="25293"/>
                        <a14:backgroundMark x1="54350" y1="25293" x2="39025" y2="30505"/>
                        <a14:backgroundMark x1="39025" y1="30505" x2="29464" y2="40566"/>
                        <a14:backgroundMark x1="29464" y1="40566" x2="35928" y2="37414"/>
                        <a14:backgroundMark x1="35928" y1="37414" x2="50310" y2="58828"/>
                        <a14:backgroundMark x1="50310" y1="58828" x2="48317" y2="54545"/>
                        <a14:backgroundMark x1="43442" y1="47475" x2="57528" y2="63596"/>
                        <a14:backgroundMark x1="57528" y1="63596" x2="52033" y2="57657"/>
                        <a14:backgroundMark x1="52033" y1="57657" x2="66173" y2="68768"/>
                        <a14:backgroundMark x1="66173" y1="68768" x2="61244" y2="59475"/>
                        <a14:backgroundMark x1="61244" y1="59475" x2="67762" y2="65131"/>
                        <a14:backgroundMark x1="67762" y1="65131" x2="77350" y2="55677"/>
                        <a14:backgroundMark x1="77350" y1="55677" x2="82656" y2="47556"/>
                        <a14:backgroundMark x1="82656" y1="47556" x2="90816" y2="62182"/>
                        <a14:backgroundMark x1="90816" y1="62182" x2="92324" y2="62909"/>
                        <a14:backgroundMark x1="90708" y1="58303" x2="92755" y2="56970"/>
                        <a14:backgroundMark x1="55804" y1="58061" x2="58470" y2="58505"/>
                        <a14:backgroundMark x1="54484" y1="57859" x2="61971" y2="61010"/>
                        <a14:backgroundMark x1="61971" y1="61010" x2="59197" y2="56283"/>
                        <a14:backgroundMark x1="79235" y1="50990" x2="66092" y2="58343"/>
                        <a14:backgroundMark x1="66092" y1="58343" x2="53138" y2="56566"/>
                        <a14:backgroundMark x1="53138" y1="56566" x2="71694" y2="61939"/>
                        <a14:backgroundMark x1="71694" y1="61939" x2="74226" y2="57414"/>
                        <a14:backgroundMark x1="75680" y1="56727" x2="53380" y2="56444"/>
                        <a14:backgroundMark x1="53380" y1="56444" x2="53757" y2="56283"/>
                        <a14:backgroundMark x1="85106" y1="55192" x2="93644" y2="58747"/>
                        <a14:backgroundMark x1="85860" y1="62061" x2="85860" y2="62061"/>
                        <a14:backgroundMark x1="84972" y1="54990" x2="84972" y2="54990"/>
                        <a14:backgroundMark x1="84675" y1="54545" x2="84675" y2="54545"/>
                        <a14:backgroundMark x1="88042" y1="59838" x2="94236" y2="60929"/>
                        <a14:backgroundMark x1="91732" y1="60485" x2="93213" y2="56727"/>
                        <a14:backgroundMark x1="87019" y1="56727" x2="83975" y2="52040"/>
                        <a14:backgroundMark x1="83975" y1="52040" x2="83787" y2="51434"/>
                        <a14:backgroundMark x1="83652" y1="51879" x2="86722" y2="56646"/>
                        <a14:backgroundMark x1="86722" y1="56646" x2="86884" y2="56727"/>
                        <a14:backgroundMark x1="53165" y1="55636" x2="53299" y2="55192"/>
                        <a14:backgroundMark x1="53165" y1="55879" x2="53892" y2="56525"/>
                        <a14:backgroundMark x1="54188" y1="56283" x2="49798" y2="54465"/>
                        <a14:backgroundMark x1="49798" y1="54465" x2="54700" y2="55475"/>
                        <a14:backgroundMark x1="54700" y1="55475" x2="54942" y2="5587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15296" t="39029" r="33777" b="41337"/>
          <a:stretch/>
        </p:blipFill>
        <p:spPr>
          <a:xfrm>
            <a:off x="0" y="4507833"/>
            <a:ext cx="9144000" cy="2350167"/>
          </a:xfrm>
          <a:prstGeom prst="rect">
            <a:avLst/>
          </a:prstGeom>
        </p:spPr>
      </p:pic>
    </p:spTree>
    <p:extLst>
      <p:ext uri="{BB962C8B-B14F-4D97-AF65-F5344CB8AC3E}">
        <p14:creationId xmlns:p14="http://schemas.microsoft.com/office/powerpoint/2010/main" val="17563538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A628A-23DF-7768-1CBE-0CFEDE789F4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34AFA-4E52-4E6A-0F6F-33A632771A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2831D-3D3C-EC74-9B2D-F36431A5F6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C378-1D37-4C58-BB5C-30A1E3AA9EE0}" type="datetimeFigureOut">
              <a:rPr lang="en-US" smtClean="0"/>
              <a:t>3/10/2024</a:t>
            </a:fld>
            <a:endParaRPr lang="en-US"/>
          </a:p>
        </p:txBody>
      </p:sp>
      <p:sp>
        <p:nvSpPr>
          <p:cNvPr id="5" name="Footer Placeholder 4">
            <a:extLst>
              <a:ext uri="{FF2B5EF4-FFF2-40B4-BE49-F238E27FC236}">
                <a16:creationId xmlns:a16="http://schemas.microsoft.com/office/drawing/2014/main" id="{A0CE014D-F1F1-B8E2-6F35-116F21974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A291-70AA-A7AD-C654-FE0F6139D7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52902-2821-4F8B-9D45-247E9BEC526A}" type="slidenum">
              <a:rPr lang="en-US" smtClean="0"/>
              <a:t>‹#›</a:t>
            </a:fld>
            <a:endParaRPr lang="en-US"/>
          </a:p>
        </p:txBody>
      </p:sp>
      <p:pic>
        <p:nvPicPr>
          <p:cNvPr id="8" name="Picture 7" descr="A dark sky with clouds&#10;&#10;Description automatically generated">
            <a:extLst>
              <a:ext uri="{FF2B5EF4-FFF2-40B4-BE49-F238E27FC236}">
                <a16:creationId xmlns:a16="http://schemas.microsoft.com/office/drawing/2014/main" id="{26A52D41-B9DD-3BD4-7FD2-F85603CA1893}"/>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27665" b="27665"/>
          <a:stretch/>
        </p:blipFill>
        <p:spPr>
          <a:xfrm>
            <a:off x="0" y="0"/>
            <a:ext cx="9144000" cy="6858000"/>
          </a:xfrm>
          <a:prstGeom prst="rect">
            <a:avLst/>
          </a:prstGeom>
        </p:spPr>
      </p:pic>
      <p:pic>
        <p:nvPicPr>
          <p:cNvPr id="10" name="Picture 9" descr="A black and white drawing of a person reading a book&#10;&#10;Description automatically generated">
            <a:extLst>
              <a:ext uri="{FF2B5EF4-FFF2-40B4-BE49-F238E27FC236}">
                <a16:creationId xmlns:a16="http://schemas.microsoft.com/office/drawing/2014/main" id="{51B0751A-D851-4806-9D64-C100397F3A80}"/>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7460" b="99048" l="17500" r="77321">
                        <a14:foregroundMark x1="13839" y1="73175" x2="20923" y2="65581"/>
                        <a14:foregroundMark x1="32562" y1="50713" x2="33040" y2="47950"/>
                        <a14:foregroundMark x1="41331" y1="34179" x2="42589" y2="32381"/>
                        <a14:foregroundMark x1="38562" y1="38137" x2="40658" y2="35141"/>
                        <a14:foregroundMark x1="37262" y1="39994" x2="38551" y2="38152"/>
                        <a14:foregroundMark x1="34449" y1="44015" x2="37077" y2="40259"/>
                        <a14:foregroundMark x1="42589" y1="32381" x2="44107" y2="26190"/>
                        <a14:foregroundMark x1="44528" y1="16376" x2="44821" y2="9524"/>
                        <a14:foregroundMark x1="44313" y1="21384" x2="44433" y2="18573"/>
                        <a14:foregroundMark x1="44107" y1="26190" x2="44312" y2="21413"/>
                        <a14:foregroundMark x1="44821" y1="9524" x2="51607" y2="3175"/>
                        <a14:foregroundMark x1="51607" y1="3175" x2="63750" y2="2381"/>
                        <a14:foregroundMark x1="63750" y1="2381" x2="77679" y2="6984"/>
                        <a14:foregroundMark x1="77679" y1="6984" x2="84107" y2="6349"/>
                        <a14:foregroundMark x1="84107" y1="6349" x2="90089" y2="22857"/>
                        <a14:foregroundMark x1="90089" y1="22857" x2="84286" y2="66349"/>
                        <a14:foregroundMark x1="84286" y1="66349" x2="76696" y2="87302"/>
                        <a14:foregroundMark x1="76696" y1="87302" x2="65804" y2="96349"/>
                        <a14:foregroundMark x1="65804" y1="96349" x2="33571" y2="91905"/>
                        <a14:foregroundMark x1="33571" y1="91905" x2="28482" y2="94444"/>
                        <a14:foregroundMark x1="28482" y1="94444" x2="33839" y2="96984"/>
                        <a14:foregroundMark x1="33839" y1="96984" x2="80893" y2="76032"/>
                        <a14:foregroundMark x1="80893" y1="76032" x2="87500" y2="95079"/>
                        <a14:foregroundMark x1="87500" y1="95079" x2="18214" y2="91429"/>
                        <a14:foregroundMark x1="18214" y1="91429" x2="15446" y2="82063"/>
                        <a14:foregroundMark x1="15446" y1="82063" x2="17589" y2="70317"/>
                        <a14:foregroundMark x1="17589" y1="70317" x2="17679" y2="67143"/>
                        <a14:foregroundMark x1="22857" y1="92381" x2="26518" y2="73968"/>
                        <a14:foregroundMark x1="26518" y1="73968" x2="25536" y2="80635"/>
                        <a14:foregroundMark x1="25536" y1="80635" x2="22768" y2="73810"/>
                        <a14:foregroundMark x1="22768" y1="73810" x2="22712" y2="65777"/>
                        <a14:foregroundMark x1="32509" y1="50669" x2="39286" y2="40159"/>
                        <a14:foregroundMark x1="41323" y1="34021" x2="46607" y2="18095"/>
                        <a14:foregroundMark x1="39286" y1="40159" x2="40968" y2="35090"/>
                        <a14:foregroundMark x1="46607" y1="18095" x2="45714" y2="7302"/>
                        <a14:foregroundMark x1="45714" y1="7302" x2="53482" y2="952"/>
                        <a14:foregroundMark x1="53482" y1="952" x2="72054" y2="3333"/>
                        <a14:foregroundMark x1="72054" y1="3333" x2="86429" y2="93175"/>
                        <a14:foregroundMark x1="86429" y1="93175" x2="79732" y2="99683"/>
                        <a14:foregroundMark x1="79732" y1="99683" x2="27143" y2="99365"/>
                        <a14:foregroundMark x1="27143" y1="99365" x2="21339" y2="90159"/>
                        <a14:foregroundMark x1="64464" y1="81111" x2="34107" y2="68889"/>
                        <a14:foregroundMark x1="34107" y1="68889" x2="32589" y2="61111"/>
                        <a14:foregroundMark x1="41266" y1="31618" x2="41696" y2="30159"/>
                        <a14:foregroundMark x1="41207" y1="31819" x2="41160" y2="31979"/>
                        <a14:foregroundMark x1="32589" y1="61111" x2="40208" y2="35215"/>
                        <a14:foregroundMark x1="41696" y1="30159" x2="41813" y2="28361"/>
                        <a14:foregroundMark x1="44202" y1="11016" x2="45000" y2="8889"/>
                        <a14:foregroundMark x1="45000" y1="8889" x2="54821" y2="2698"/>
                        <a14:foregroundMark x1="54821" y1="2698" x2="72143" y2="6032"/>
                        <a14:foregroundMark x1="72143" y1="6032" x2="82321" y2="37302"/>
                        <a14:foregroundMark x1="82321" y1="37302" x2="84018" y2="85873"/>
                        <a14:foregroundMark x1="84018" y1="85873" x2="69018" y2="87778"/>
                        <a14:foregroundMark x1="69018" y1="87778" x2="62768" y2="81111"/>
                        <a14:foregroundMark x1="62768" y1="81111" x2="62054" y2="79048"/>
                        <a14:foregroundMark x1="54464" y1="75238" x2="45714" y2="72063"/>
                        <a14:foregroundMark x1="45714" y1="72063" x2="40982" y2="49841"/>
                        <a14:foregroundMark x1="40982" y1="49841" x2="55000" y2="17778"/>
                        <a14:foregroundMark x1="55000" y1="17778" x2="44554" y2="34762"/>
                        <a14:foregroundMark x1="44554" y1="34762" x2="56250" y2="36190"/>
                        <a14:foregroundMark x1="56250" y1="36190" x2="56071" y2="47619"/>
                        <a14:foregroundMark x1="56071" y1="47619" x2="53125" y2="61270"/>
                        <a14:foregroundMark x1="53125" y1="61270" x2="59375" y2="58095"/>
                        <a14:foregroundMark x1="59375" y1="58095" x2="56786" y2="45714"/>
                        <a14:foregroundMark x1="56786" y1="45714" x2="60536" y2="52540"/>
                        <a14:foregroundMark x1="60536" y1="52540" x2="58125" y2="68889"/>
                        <a14:foregroundMark x1="58125" y1="68889" x2="69643" y2="73492"/>
                        <a14:foregroundMark x1="69643" y1="73492" x2="69821" y2="42381"/>
                        <a14:foregroundMark x1="69821" y1="42381" x2="62857" y2="35079"/>
                        <a14:foregroundMark x1="62857" y1="35079" x2="74732" y2="16032"/>
                        <a14:foregroundMark x1="74732" y1="16032" x2="70536" y2="12540"/>
                        <a14:foregroundMark x1="70536" y1="12540" x2="61875" y2="24603"/>
                        <a14:foregroundMark x1="61875" y1="24603" x2="68750" y2="38095"/>
                        <a14:foregroundMark x1="68750" y1="38095" x2="71607" y2="80635"/>
                        <a14:foregroundMark x1="71607" y1="80635" x2="65893" y2="66032"/>
                        <a14:foregroundMark x1="65893" y1="66032" x2="72679" y2="39206"/>
                        <a14:foregroundMark x1="72679" y1="39206" x2="66429" y2="25714"/>
                        <a14:foregroundMark x1="66429" y1="25714" x2="71518" y2="19524"/>
                        <a14:foregroundMark x1="71518" y1="19524" x2="66607" y2="11270"/>
                        <a14:foregroundMark x1="66607" y1="11270" x2="47054" y2="12540"/>
                        <a14:foregroundMark x1="47054" y1="12540" x2="63839" y2="7937"/>
                        <a14:foregroundMark x1="63839" y1="7937" x2="74554" y2="10000"/>
                        <a14:foregroundMark x1="74554" y1="10000" x2="54375" y2="19206"/>
                        <a14:foregroundMark x1="54375" y1="19206" x2="65179" y2="33810"/>
                        <a14:foregroundMark x1="65179" y1="33810" x2="56875" y2="45873"/>
                        <a14:foregroundMark x1="56875" y1="45873" x2="63750" y2="51270"/>
                        <a14:foregroundMark x1="63750" y1="51270" x2="56696" y2="58730"/>
                        <a14:foregroundMark x1="56696" y1="58730" x2="72321" y2="68254"/>
                        <a14:foregroundMark x1="72321" y1="68254" x2="72321" y2="68254"/>
                        <a14:foregroundMark x1="44993" y1="17094" x2="46518" y2="4444"/>
                        <a14:foregroundMark x1="43839" y1="26667" x2="44899" y2="17872"/>
                        <a14:foregroundMark x1="46518" y1="4444" x2="49286" y2="9206"/>
                        <a14:foregroundMark x1="49286" y1="9206" x2="53036" y2="11746"/>
                        <a14:foregroundMark x1="53036" y1="11746" x2="57768" y2="2063"/>
                        <a14:foregroundMark x1="57768" y1="2063" x2="60000" y2="7619"/>
                        <a14:foregroundMark x1="60000" y1="7619" x2="65804" y2="1905"/>
                        <a14:foregroundMark x1="65804" y1="1905" x2="69643" y2="6825"/>
                        <a14:foregroundMark x1="69643" y1="6825" x2="73304" y2="4762"/>
                        <a14:foregroundMark x1="73304" y1="4762" x2="77143" y2="24603"/>
                        <a14:foregroundMark x1="77143" y1="24603" x2="77143" y2="24603"/>
                        <a14:foregroundMark x1="73750" y1="4921" x2="58571" y2="3968"/>
                        <a14:foregroundMark x1="58571" y1="3968" x2="48125" y2="7778"/>
                        <a14:foregroundMark x1="48125" y1="7778" x2="65982" y2="9048"/>
                        <a14:foregroundMark x1="65982" y1="9048" x2="77321" y2="7460"/>
                        <a14:backgroundMark x1="41607" y1="17619" x2="38750" y2="28571"/>
                        <a14:backgroundMark x1="38750" y1="28571" x2="39107" y2="35397"/>
                        <a14:backgroundMark x1="39107" y1="35397" x2="42589" y2="18730"/>
                        <a14:backgroundMark x1="42589" y1="18730" x2="36161" y2="28254"/>
                        <a14:backgroundMark x1="36161" y1="28254" x2="33929" y2="37937"/>
                        <a14:backgroundMark x1="33929" y1="37937" x2="27679" y2="55397"/>
                        <a14:backgroundMark x1="27679" y1="55397" x2="21429" y2="63651"/>
                        <a14:backgroundMark x1="21429" y1="63651" x2="30893" y2="52698"/>
                        <a14:backgroundMark x1="30893" y1="52698" x2="31071" y2="50159"/>
                        <a14:backgroundMark x1="37857" y1="36825" x2="42054" y2="27302"/>
                        <a14:backgroundMark x1="42054" y1="27302" x2="43750" y2="12381"/>
                        <a14:backgroundMark x1="43482" y1="14762" x2="42321" y2="16508"/>
                        <a14:backgroundMark x1="41875" y1="19206" x2="44107" y2="11111"/>
                        <a14:backgroundMark x1="31696" y1="50000" x2="29911" y2="56349"/>
                        <a14:backgroundMark x1="29911" y1="56349" x2="24911" y2="60159"/>
                        <a14:backgroundMark x1="24911" y1="60159" x2="28750" y2="57619"/>
                        <a14:backgroundMark x1="28750" y1="57619" x2="29911" y2="531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19529" t="3391" r="26000" b="23981"/>
          <a:stretch/>
        </p:blipFill>
        <p:spPr>
          <a:xfrm>
            <a:off x="1" y="1"/>
            <a:ext cx="9143999" cy="6857999"/>
          </a:xfrm>
          <a:prstGeom prst="rect">
            <a:avLst/>
          </a:prstGeom>
        </p:spPr>
      </p:pic>
    </p:spTree>
    <p:extLst>
      <p:ext uri="{BB962C8B-B14F-4D97-AF65-F5344CB8AC3E}">
        <p14:creationId xmlns:p14="http://schemas.microsoft.com/office/powerpoint/2010/main" val="13038080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3/10/2024</a:t>
            </a:fld>
            <a:endParaRPr lang="en-US"/>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10" name="Picture 9" descr="A person in a white robe with a white hood and a red and purple sky&#10;&#10;Description automatically generated">
            <a:extLst>
              <a:ext uri="{FF2B5EF4-FFF2-40B4-BE49-F238E27FC236}">
                <a16:creationId xmlns:a16="http://schemas.microsoft.com/office/drawing/2014/main" id="{D3DD824A-B5CE-502E-1EDF-3F7F14BDE6DE}"/>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2583" b="65314" l="4167" r="92813">
                        <a14:foregroundMark x1="24375" y1="63838" x2="35417" y2="66052"/>
                        <a14:foregroundMark x1="35417" y1="66052" x2="42500" y2="63100"/>
                        <a14:foregroundMark x1="42500" y1="63100" x2="12500" y2="59963"/>
                        <a14:foregroundMark x1="12500" y1="59963" x2="5521" y2="52583"/>
                        <a14:foregroundMark x1="5521" y1="52583" x2="27187" y2="26937"/>
                        <a14:foregroundMark x1="32539" y1="23663" x2="32917" y2="23432"/>
                        <a14:foregroundMark x1="31416" y1="17993" x2="30625" y2="15129"/>
                        <a14:foregroundMark x1="32917" y1="23432" x2="32081" y2="20405"/>
                        <a14:foregroundMark x1="30625" y1="15129" x2="33854" y2="4613"/>
                        <a14:foregroundMark x1="33854" y1="4613" x2="31042" y2="14022"/>
                        <a14:foregroundMark x1="31042" y1="14022" x2="36146" y2="21218"/>
                        <a14:foregroundMark x1="36146" y1="21218" x2="37396" y2="28598"/>
                        <a14:foregroundMark x1="55625" y1="91144" x2="60417" y2="64760"/>
                        <a14:foregroundMark x1="60417" y1="64760" x2="66458" y2="62731"/>
                        <a14:foregroundMark x1="66458" y1="62731" x2="72188" y2="57565"/>
                        <a14:foregroundMark x1="72188" y1="57565" x2="77813" y2="48524"/>
                        <a14:foregroundMark x1="77813" y1="48524" x2="76042" y2="36162"/>
                        <a14:foregroundMark x1="76042" y1="36162" x2="79792" y2="26015"/>
                        <a14:foregroundMark x1="79792" y1="26015" x2="81458" y2="35978"/>
                        <a14:foregroundMark x1="81458" y1="35978" x2="86771" y2="48708"/>
                        <a14:foregroundMark x1="86771" y1="48708" x2="93021" y2="54428"/>
                        <a14:foregroundMark x1="93021" y1="54428" x2="87292" y2="41697"/>
                        <a14:foregroundMark x1="87292" y1="41697" x2="79688" y2="54982"/>
                        <a14:foregroundMark x1="79688" y1="54982" x2="70592" y2="52490"/>
                        <a14:foregroundMark x1="70586" y1="52514" x2="78229" y2="54797"/>
                        <a14:foregroundMark x1="78229" y1="54797" x2="83542" y2="61624"/>
                        <a14:foregroundMark x1="83542" y1="61624" x2="83542" y2="64760"/>
                        <a14:foregroundMark x1="91563" y1="61993" x2="73229" y2="61070"/>
                        <a14:foregroundMark x1="73229" y1="61070" x2="80313" y2="62731"/>
                        <a14:foregroundMark x1="80313" y1="62731" x2="91250" y2="62546"/>
                        <a14:foregroundMark x1="91250" y1="62546" x2="92813" y2="50923"/>
                        <a14:foregroundMark x1="92813" y1="50923" x2="92500" y2="48155"/>
                        <a14:foregroundMark x1="89479" y1="42251" x2="90208" y2="36162"/>
                        <a14:foregroundMark x1="93854" y1="64760" x2="73750" y2="55904"/>
                        <a14:foregroundMark x1="73750" y1="55904" x2="66979" y2="58856"/>
                        <a14:foregroundMark x1="66979" y1="58856" x2="72083" y2="63469"/>
                        <a14:foregroundMark x1="72083" y1="63469" x2="79583" y2="65314"/>
                        <a14:foregroundMark x1="79583" y1="65314" x2="86667" y2="64760"/>
                        <a14:foregroundMark x1="86667" y1="64760" x2="86979" y2="64760"/>
                        <a14:foregroundMark x1="71042" y1="64945" x2="64063" y2="65498"/>
                        <a14:foregroundMark x1="64063" y1="65498" x2="90833" y2="63100"/>
                        <a14:foregroundMark x1="57188" y1="54428" x2="60313" y2="50185"/>
                        <a14:foregroundMark x1="57396" y1="47232" x2="57396" y2="47232"/>
                        <a14:foregroundMark x1="58021" y1="48155" x2="58021" y2="48155"/>
                        <a14:foregroundMark x1="57708" y1="47232" x2="57708" y2="47232"/>
                        <a14:foregroundMark x1="57396" y1="47232" x2="57396" y2="47232"/>
                        <a14:foregroundMark x1="58646" y1="50185" x2="57500" y2="46679"/>
                        <a14:foregroundMark x1="58750" y1="49815" x2="57500" y2="47048"/>
                        <a14:foregroundMark x1="22500" y1="24908" x2="22500" y2="28044"/>
                        <a14:foregroundMark x1="27187" y1="11624" x2="30833" y2="14945"/>
                        <a14:foregroundMark x1="43125" y1="36347" x2="48854" y2="41144"/>
                        <a14:foregroundMark x1="48854" y1="41144" x2="48229" y2="41328"/>
                        <a14:foregroundMark x1="4167" y1="51107" x2="10833" y2="47048"/>
                        <a14:foregroundMark x1="40833" y1="21218" x2="40833" y2="21218"/>
                        <a14:foregroundMark x1="22500" y1="23616" x2="22500" y2="23616"/>
                        <a14:foregroundMark x1="23021" y1="22509" x2="23021" y2="22509"/>
                        <a14:foregroundMark x1="13646" y1="38376" x2="13646" y2="38376"/>
                        <a14:foregroundMark x1="5104" y1="56089" x2="5104" y2="56089"/>
                        <a14:foregroundMark x1="6146" y1="56089" x2="6146" y2="56089"/>
                        <a14:foregroundMark x1="74375" y1="37638" x2="74375" y2="37638"/>
                        <a14:foregroundMark x1="75104" y1="33395" x2="74375" y2="40406"/>
                        <a14:foregroundMark x1="75417" y1="31181" x2="73646" y2="33579"/>
                        <a14:foregroundMark x1="27187" y1="13838" x2="30938" y2="4982"/>
                        <a14:foregroundMark x1="30938" y1="4982" x2="31250" y2="2583"/>
                        <a14:backgroundMark x1="26667" y1="23616" x2="31771" y2="21402"/>
                        <a14:backgroundMark x1="31771" y1="21402" x2="24896" y2="20295"/>
                        <a14:backgroundMark x1="24896" y1="20295" x2="24375" y2="19926"/>
                        <a14:backgroundMark x1="46354" y1="24539" x2="43333" y2="33579"/>
                        <a14:backgroundMark x1="49108" y1="40637" x2="53750" y2="46310"/>
                        <a14:backgroundMark x1="43333" y1="33579" x2="44063" y2="34471"/>
                        <a14:backgroundMark x1="60846" y1="48080" x2="61146" y2="48155"/>
                        <a14:backgroundMark x1="58202" y1="47421" x2="59954" y2="47858"/>
                        <a14:backgroundMark x1="53750" y1="46310" x2="57445" y2="47232"/>
                        <a14:backgroundMark x1="61146" y1="48155" x2="65938" y2="54982"/>
                        <a14:backgroundMark x1="65938" y1="54982" x2="70729" y2="45203"/>
                        <a14:backgroundMark x1="70729" y1="45203" x2="68438" y2="29889"/>
                        <a14:backgroundMark x1="68438" y1="29889" x2="55313" y2="34502"/>
                        <a14:backgroundMark x1="55313" y1="34502" x2="50000" y2="27675"/>
                        <a14:backgroundMark x1="50000" y1="27675" x2="61875" y2="34317"/>
                        <a14:backgroundMark x1="61875" y1="34317" x2="66458" y2="42435"/>
                        <a14:backgroundMark x1="66458" y1="42435" x2="59167" y2="43542"/>
                        <a14:backgroundMark x1="59167" y1="43542" x2="51979" y2="38930"/>
                        <a14:backgroundMark x1="51979" y1="38930" x2="49896" y2="28044"/>
                        <a14:backgroundMark x1="49896" y1="28044" x2="60417" y2="23985"/>
                        <a14:backgroundMark x1="60417" y1="23985" x2="65938" y2="32657"/>
                        <a14:backgroundMark x1="65938" y1="32657" x2="70208" y2="28598"/>
                        <a14:backgroundMark x1="65313" y1="58118" x2="71042" y2="50738"/>
                        <a14:backgroundMark x1="50208" y1="64022" x2="55833" y2="62546"/>
                        <a14:backgroundMark x1="55833" y1="62546" x2="52812" y2="54244"/>
                        <a14:backgroundMark x1="52812" y1="54244" x2="52812" y2="52952"/>
                        <a14:backgroundMark x1="87500" y1="38561" x2="87188" y2="3708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27466" t="1622" b="33579"/>
          <a:stretch/>
        </p:blipFill>
        <p:spPr>
          <a:xfrm>
            <a:off x="-2511592" y="3512712"/>
            <a:ext cx="11655592" cy="3345288"/>
          </a:xfrm>
          <a:prstGeom prst="rect">
            <a:avLst/>
          </a:prstGeom>
        </p:spPr>
      </p:pic>
    </p:spTree>
    <p:extLst>
      <p:ext uri="{BB962C8B-B14F-4D97-AF65-F5344CB8AC3E}">
        <p14:creationId xmlns:p14="http://schemas.microsoft.com/office/powerpoint/2010/main" val="38191935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8041" y="226624"/>
            <a:ext cx="7063313" cy="2173067"/>
          </a:xfrm>
        </p:spPr>
        <p:txBody>
          <a:bodyPr/>
          <a:lstStyle/>
          <a:p>
            <a:r>
              <a:rPr lang="en-US" sz="6000" b="1" dirty="0"/>
              <a:t>Exodus 3-4</a:t>
            </a:r>
            <a:br>
              <a:rPr lang="en-US" dirty="0"/>
            </a:br>
            <a:r>
              <a:rPr lang="en-US" dirty="0"/>
              <a:t>Be Delivered</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7921-97F8-7F0D-8DC9-3135588B8CBF}"/>
              </a:ext>
            </a:extLst>
          </p:cNvPr>
          <p:cNvSpPr>
            <a:spLocks noGrp="1"/>
          </p:cNvSpPr>
          <p:nvPr>
            <p:ph type="title"/>
          </p:nvPr>
        </p:nvSpPr>
        <p:spPr/>
        <p:txBody>
          <a:bodyPr/>
          <a:lstStyle/>
          <a:p>
            <a:r>
              <a:rPr lang="en-US" b="1" dirty="0">
                <a:solidFill>
                  <a:srgbClr val="E4DABC"/>
                </a:solidFill>
              </a:rPr>
              <a:t>I Will Deliver My People</a:t>
            </a:r>
          </a:p>
        </p:txBody>
      </p:sp>
      <p:sp>
        <p:nvSpPr>
          <p:cNvPr id="3" name="TextBox 2">
            <a:extLst>
              <a:ext uri="{FF2B5EF4-FFF2-40B4-BE49-F238E27FC236}">
                <a16:creationId xmlns:a16="http://schemas.microsoft.com/office/drawing/2014/main" id="{311F3892-3F89-7E81-B36D-E93846E325B4}"/>
              </a:ext>
            </a:extLst>
          </p:cNvPr>
          <p:cNvSpPr txBox="1"/>
          <p:nvPr/>
        </p:nvSpPr>
        <p:spPr>
          <a:xfrm>
            <a:off x="628650" y="1925053"/>
            <a:ext cx="7886700" cy="3046988"/>
          </a:xfrm>
          <a:prstGeom prst="rect">
            <a:avLst/>
          </a:prstGeom>
          <a:noFill/>
        </p:spPr>
        <p:txBody>
          <a:bodyPr wrap="square" rtlCol="0">
            <a:spAutoFit/>
          </a:bodyPr>
          <a:lstStyle/>
          <a:p>
            <a:r>
              <a:rPr lang="en-US" sz="3200" dirty="0">
                <a:solidFill>
                  <a:srgbClr val="E4DABC"/>
                </a:solidFill>
              </a:rPr>
              <a:t>God’s Promise: What was God’s  promise to the people? vs 7 – 10</a:t>
            </a:r>
          </a:p>
          <a:p>
            <a:endParaRPr lang="en-US" sz="3200" dirty="0">
              <a:solidFill>
                <a:srgbClr val="E4DABC"/>
              </a:solidFill>
            </a:endParaRPr>
          </a:p>
          <a:p>
            <a:r>
              <a:rPr lang="en-US" sz="3200" dirty="0">
                <a:solidFill>
                  <a:srgbClr val="E4DABC"/>
                </a:solidFill>
              </a:rPr>
              <a:t>God’s Self-Revelation: Who does God say he is? Why would this matter to Moses, the Israelites?</a:t>
            </a:r>
          </a:p>
        </p:txBody>
      </p:sp>
    </p:spTree>
    <p:extLst>
      <p:ext uri="{BB962C8B-B14F-4D97-AF65-F5344CB8AC3E}">
        <p14:creationId xmlns:p14="http://schemas.microsoft.com/office/powerpoint/2010/main" val="215219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7921-97F8-7F0D-8DC9-3135588B8CBF}"/>
              </a:ext>
            </a:extLst>
          </p:cNvPr>
          <p:cNvSpPr>
            <a:spLocks noGrp="1"/>
          </p:cNvSpPr>
          <p:nvPr>
            <p:ph type="title"/>
          </p:nvPr>
        </p:nvSpPr>
        <p:spPr/>
        <p:txBody>
          <a:bodyPr/>
          <a:lstStyle/>
          <a:p>
            <a:r>
              <a:rPr lang="en-US" b="1" dirty="0">
                <a:solidFill>
                  <a:srgbClr val="E4DABC"/>
                </a:solidFill>
              </a:rPr>
              <a:t>Moses Responds</a:t>
            </a:r>
          </a:p>
        </p:txBody>
      </p:sp>
      <p:sp>
        <p:nvSpPr>
          <p:cNvPr id="3" name="TextBox 2">
            <a:extLst>
              <a:ext uri="{FF2B5EF4-FFF2-40B4-BE49-F238E27FC236}">
                <a16:creationId xmlns:a16="http://schemas.microsoft.com/office/drawing/2014/main" id="{311F3892-3F89-7E81-B36D-E93846E325B4}"/>
              </a:ext>
            </a:extLst>
          </p:cNvPr>
          <p:cNvSpPr txBox="1"/>
          <p:nvPr/>
        </p:nvSpPr>
        <p:spPr>
          <a:xfrm>
            <a:off x="628650" y="1925053"/>
            <a:ext cx="7886700" cy="3046988"/>
          </a:xfrm>
          <a:prstGeom prst="rect">
            <a:avLst/>
          </a:prstGeom>
          <a:noFill/>
        </p:spPr>
        <p:txBody>
          <a:bodyPr wrap="square" rtlCol="0">
            <a:spAutoFit/>
          </a:bodyPr>
          <a:lstStyle/>
          <a:p>
            <a:r>
              <a:rPr lang="en-US" sz="3200" dirty="0">
                <a:solidFill>
                  <a:srgbClr val="E4DABC"/>
                </a:solidFill>
              </a:rPr>
              <a:t>1. Who Am I? (Exodus 3:11)</a:t>
            </a:r>
          </a:p>
          <a:p>
            <a:r>
              <a:rPr lang="en-US" sz="3200" dirty="0">
                <a:solidFill>
                  <a:srgbClr val="E4DABC"/>
                </a:solidFill>
              </a:rPr>
              <a:t>2. What Shall I Say to Them? (Exodus 3:13)</a:t>
            </a:r>
          </a:p>
          <a:p>
            <a:r>
              <a:rPr lang="en-US" sz="3200" dirty="0">
                <a:solidFill>
                  <a:srgbClr val="E4DABC"/>
                </a:solidFill>
              </a:rPr>
              <a:t>3. They Will Not Believe Me (Exodus 4:1)</a:t>
            </a:r>
          </a:p>
          <a:p>
            <a:r>
              <a:rPr lang="en-US" sz="3200" dirty="0">
                <a:solidFill>
                  <a:srgbClr val="E4DABC"/>
                </a:solidFill>
              </a:rPr>
              <a:t>4. I Am Not Eloquent (Exodus 4:10)</a:t>
            </a:r>
          </a:p>
          <a:p>
            <a:r>
              <a:rPr lang="en-US" sz="3200" dirty="0">
                <a:solidFill>
                  <a:srgbClr val="E4DABC"/>
                </a:solidFill>
              </a:rPr>
              <a:t>5. Send Someone Else (Exodus 4:13)</a:t>
            </a:r>
          </a:p>
          <a:p>
            <a:endParaRPr lang="en-US" sz="3200" dirty="0">
              <a:solidFill>
                <a:srgbClr val="E4DABC"/>
              </a:solidFill>
            </a:endParaRPr>
          </a:p>
        </p:txBody>
      </p:sp>
    </p:spTree>
    <p:extLst>
      <p:ext uri="{BB962C8B-B14F-4D97-AF65-F5344CB8AC3E}">
        <p14:creationId xmlns:p14="http://schemas.microsoft.com/office/powerpoint/2010/main" val="213942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7921-97F8-7F0D-8DC9-3135588B8CBF}"/>
              </a:ext>
            </a:extLst>
          </p:cNvPr>
          <p:cNvSpPr>
            <a:spLocks noGrp="1"/>
          </p:cNvSpPr>
          <p:nvPr>
            <p:ph type="title" idx="4294967295"/>
          </p:nvPr>
        </p:nvSpPr>
        <p:spPr>
          <a:xfrm>
            <a:off x="0" y="365125"/>
            <a:ext cx="7886700" cy="1325563"/>
          </a:xfrm>
        </p:spPr>
        <p:txBody>
          <a:bodyPr/>
          <a:lstStyle/>
          <a:p>
            <a:r>
              <a:rPr lang="en-US" b="1" dirty="0">
                <a:solidFill>
                  <a:srgbClr val="E4DABC"/>
                </a:solidFill>
              </a:rPr>
              <a:t>I Will Deliver My People</a:t>
            </a:r>
          </a:p>
        </p:txBody>
      </p:sp>
      <p:sp>
        <p:nvSpPr>
          <p:cNvPr id="3" name="TextBox 2">
            <a:extLst>
              <a:ext uri="{FF2B5EF4-FFF2-40B4-BE49-F238E27FC236}">
                <a16:creationId xmlns:a16="http://schemas.microsoft.com/office/drawing/2014/main" id="{311F3892-3F89-7E81-B36D-E93846E325B4}"/>
              </a:ext>
            </a:extLst>
          </p:cNvPr>
          <p:cNvSpPr txBox="1"/>
          <p:nvPr/>
        </p:nvSpPr>
        <p:spPr>
          <a:xfrm>
            <a:off x="628650" y="1925053"/>
            <a:ext cx="7886700" cy="1569660"/>
          </a:xfrm>
          <a:prstGeom prst="rect">
            <a:avLst/>
          </a:prstGeom>
          <a:noFill/>
        </p:spPr>
        <p:txBody>
          <a:bodyPr wrap="square" rtlCol="0">
            <a:spAutoFit/>
          </a:bodyPr>
          <a:lstStyle/>
          <a:p>
            <a:r>
              <a:rPr lang="en-US" sz="3200" dirty="0">
                <a:solidFill>
                  <a:srgbClr val="E4DABC"/>
                </a:solidFill>
              </a:rPr>
              <a:t>God’s Promise: What was God’s  promise to the us? </a:t>
            </a:r>
          </a:p>
          <a:p>
            <a:endParaRPr lang="en-US" sz="3200" dirty="0">
              <a:solidFill>
                <a:srgbClr val="E4DABC"/>
              </a:solidFill>
            </a:endParaRPr>
          </a:p>
        </p:txBody>
      </p:sp>
      <p:graphicFrame>
        <p:nvGraphicFramePr>
          <p:cNvPr id="6" name="Table 5">
            <a:extLst>
              <a:ext uri="{FF2B5EF4-FFF2-40B4-BE49-F238E27FC236}">
                <a16:creationId xmlns:a16="http://schemas.microsoft.com/office/drawing/2014/main" id="{1D7E8763-429C-023A-E22C-57572ED86CC4}"/>
              </a:ext>
            </a:extLst>
          </p:cNvPr>
          <p:cNvGraphicFramePr>
            <a:graphicFrameLocks noGrp="1"/>
          </p:cNvGraphicFramePr>
          <p:nvPr>
            <p:extLst>
              <p:ext uri="{D42A27DB-BD31-4B8C-83A1-F6EECF244321}">
                <p14:modId xmlns:p14="http://schemas.microsoft.com/office/powerpoint/2010/main" val="1056470260"/>
              </p:ext>
            </p:extLst>
          </p:nvPr>
        </p:nvGraphicFramePr>
        <p:xfrm>
          <a:off x="628650" y="3251199"/>
          <a:ext cx="7633034" cy="2391344"/>
        </p:xfrm>
        <a:graphic>
          <a:graphicData uri="http://schemas.openxmlformats.org/drawingml/2006/table">
            <a:tbl>
              <a:tblPr firstRow="1" bandRow="1">
                <a:tableStyleId>{5C22544A-7EE6-4342-B048-85BDC9FD1C3A}</a:tableStyleId>
              </a:tblPr>
              <a:tblGrid>
                <a:gridCol w="3816517">
                  <a:extLst>
                    <a:ext uri="{9D8B030D-6E8A-4147-A177-3AD203B41FA5}">
                      <a16:colId xmlns:a16="http://schemas.microsoft.com/office/drawing/2014/main" val="2134295542"/>
                    </a:ext>
                  </a:extLst>
                </a:gridCol>
                <a:gridCol w="3816517">
                  <a:extLst>
                    <a:ext uri="{9D8B030D-6E8A-4147-A177-3AD203B41FA5}">
                      <a16:colId xmlns:a16="http://schemas.microsoft.com/office/drawing/2014/main" val="2367782360"/>
                    </a:ext>
                  </a:extLst>
                </a:gridCol>
              </a:tblGrid>
              <a:tr h="597836">
                <a:tc>
                  <a:txBody>
                    <a:bodyPr/>
                    <a:lstStyle/>
                    <a:p>
                      <a:pPr algn="ctr"/>
                      <a:r>
                        <a:rPr lang="en-US" sz="2800" dirty="0">
                          <a:solidFill>
                            <a:srgbClr val="E4DABC"/>
                          </a:solidFill>
                        </a:rPr>
                        <a:t>Exodus</a:t>
                      </a:r>
                    </a:p>
                  </a:txBody>
                  <a:tcPr>
                    <a:noFill/>
                  </a:tcPr>
                </a:tc>
                <a:tc>
                  <a:txBody>
                    <a:bodyPr/>
                    <a:lstStyle/>
                    <a:p>
                      <a:pPr algn="ctr"/>
                      <a:r>
                        <a:rPr lang="en-US" sz="2800" dirty="0">
                          <a:solidFill>
                            <a:srgbClr val="E4DABC"/>
                          </a:solidFill>
                        </a:rPr>
                        <a:t>Jesus’ I Am</a:t>
                      </a:r>
                    </a:p>
                  </a:txBody>
                  <a:tcPr>
                    <a:noFill/>
                  </a:tcPr>
                </a:tc>
                <a:extLst>
                  <a:ext uri="{0D108BD9-81ED-4DB2-BD59-A6C34878D82A}">
                    <a16:rowId xmlns:a16="http://schemas.microsoft.com/office/drawing/2014/main" val="1588333507"/>
                  </a:ext>
                </a:extLst>
              </a:tr>
              <a:tr h="597836">
                <a:tc>
                  <a:txBody>
                    <a:bodyPr/>
                    <a:lstStyle/>
                    <a:p>
                      <a:pPr algn="ctr"/>
                      <a:r>
                        <a:rPr lang="en-US" sz="2800" dirty="0">
                          <a:solidFill>
                            <a:srgbClr val="E4DABC"/>
                          </a:solidFill>
                        </a:rPr>
                        <a:t>3:8</a:t>
                      </a:r>
                    </a:p>
                  </a:txBody>
                  <a:tcPr>
                    <a:noFill/>
                  </a:tcPr>
                </a:tc>
                <a:tc>
                  <a:txBody>
                    <a:bodyPr/>
                    <a:lstStyle/>
                    <a:p>
                      <a:pPr algn="ctr"/>
                      <a:r>
                        <a:rPr lang="en-US" sz="2800">
                          <a:solidFill>
                            <a:srgbClr val="E4DABC"/>
                          </a:solidFill>
                        </a:rPr>
                        <a:t>John 14:6</a:t>
                      </a:r>
                      <a:endParaRPr lang="en-US" sz="2800" dirty="0">
                        <a:solidFill>
                          <a:srgbClr val="E4DABC"/>
                        </a:solidFill>
                      </a:endParaRPr>
                    </a:p>
                  </a:txBody>
                  <a:tcPr>
                    <a:noFill/>
                  </a:tcPr>
                </a:tc>
                <a:extLst>
                  <a:ext uri="{0D108BD9-81ED-4DB2-BD59-A6C34878D82A}">
                    <a16:rowId xmlns:a16="http://schemas.microsoft.com/office/drawing/2014/main" val="2933514788"/>
                  </a:ext>
                </a:extLst>
              </a:tr>
              <a:tr h="597836">
                <a:tc>
                  <a:txBody>
                    <a:bodyPr/>
                    <a:lstStyle/>
                    <a:p>
                      <a:pPr algn="ctr"/>
                      <a:r>
                        <a:rPr lang="en-US" sz="2800" dirty="0">
                          <a:solidFill>
                            <a:srgbClr val="E4DABC"/>
                          </a:solidFill>
                        </a:rPr>
                        <a:t>3:14</a:t>
                      </a:r>
                    </a:p>
                  </a:txBody>
                  <a:tcPr>
                    <a:noFill/>
                  </a:tcPr>
                </a:tc>
                <a:tc>
                  <a:txBody>
                    <a:bodyPr/>
                    <a:lstStyle/>
                    <a:p>
                      <a:pPr algn="ctr"/>
                      <a:r>
                        <a:rPr lang="en-US" sz="2800" dirty="0">
                          <a:solidFill>
                            <a:srgbClr val="E4DABC"/>
                          </a:solidFill>
                        </a:rPr>
                        <a:t>John 8:58</a:t>
                      </a:r>
                    </a:p>
                  </a:txBody>
                  <a:tcPr>
                    <a:noFill/>
                  </a:tcPr>
                </a:tc>
                <a:extLst>
                  <a:ext uri="{0D108BD9-81ED-4DB2-BD59-A6C34878D82A}">
                    <a16:rowId xmlns:a16="http://schemas.microsoft.com/office/drawing/2014/main" val="2634241024"/>
                  </a:ext>
                </a:extLst>
              </a:tr>
              <a:tr h="597836">
                <a:tc>
                  <a:txBody>
                    <a:bodyPr/>
                    <a:lstStyle/>
                    <a:p>
                      <a:pPr algn="ctr"/>
                      <a:r>
                        <a:rPr lang="en-US" sz="2800" dirty="0">
                          <a:solidFill>
                            <a:srgbClr val="E4DABC"/>
                          </a:solidFill>
                        </a:rPr>
                        <a:t>3:10</a:t>
                      </a:r>
                    </a:p>
                  </a:txBody>
                  <a:tcPr>
                    <a:noFill/>
                  </a:tcPr>
                </a:tc>
                <a:tc>
                  <a:txBody>
                    <a:bodyPr/>
                    <a:lstStyle/>
                    <a:p>
                      <a:pPr algn="ctr"/>
                      <a:r>
                        <a:rPr lang="en-US" sz="2800" dirty="0">
                          <a:solidFill>
                            <a:srgbClr val="E4DABC"/>
                          </a:solidFill>
                        </a:rPr>
                        <a:t>John 10:9</a:t>
                      </a:r>
                    </a:p>
                  </a:txBody>
                  <a:tcPr>
                    <a:noFill/>
                  </a:tcPr>
                </a:tc>
                <a:extLst>
                  <a:ext uri="{0D108BD9-81ED-4DB2-BD59-A6C34878D82A}">
                    <a16:rowId xmlns:a16="http://schemas.microsoft.com/office/drawing/2014/main" val="641965186"/>
                  </a:ext>
                </a:extLst>
              </a:tr>
            </a:tbl>
          </a:graphicData>
        </a:graphic>
      </p:graphicFrame>
    </p:spTree>
    <p:extLst>
      <p:ext uri="{BB962C8B-B14F-4D97-AF65-F5344CB8AC3E}">
        <p14:creationId xmlns:p14="http://schemas.microsoft.com/office/powerpoint/2010/main" val="241687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F6FC6-5AED-11A6-1A8A-554C9E5973D1}"/>
              </a:ext>
            </a:extLst>
          </p:cNvPr>
          <p:cNvSpPr>
            <a:spLocks noGrp="1"/>
          </p:cNvSpPr>
          <p:nvPr>
            <p:ph type="title"/>
          </p:nvPr>
        </p:nvSpPr>
        <p:spPr/>
        <p:txBody>
          <a:bodyPr>
            <a:normAutofit/>
          </a:bodyPr>
          <a:lstStyle/>
          <a:p>
            <a:pPr>
              <a:spcBef>
                <a:spcPts val="1000"/>
              </a:spcBef>
            </a:pPr>
            <a:r>
              <a:rPr lang="en-US" sz="4800" dirty="0">
                <a:solidFill>
                  <a:srgbClr val="E4DABC"/>
                </a:solidFill>
                <a:latin typeface="+mn-lt"/>
                <a:ea typeface="+mn-ea"/>
                <a:cs typeface="+mn-cs"/>
              </a:rPr>
              <a:t>In what ways do we see similarities between Moses and Christ through birth and early years?</a:t>
            </a:r>
          </a:p>
        </p:txBody>
      </p:sp>
    </p:spTree>
    <p:extLst>
      <p:ext uri="{BB962C8B-B14F-4D97-AF65-F5344CB8AC3E}">
        <p14:creationId xmlns:p14="http://schemas.microsoft.com/office/powerpoint/2010/main" val="261148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84EF-5C54-BCAC-1E62-17021DA822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58575C2-989F-41AF-9070-4488F7AADF12}"/>
              </a:ext>
            </a:extLst>
          </p:cNvPr>
          <p:cNvSpPr>
            <a:spLocks noGrp="1"/>
          </p:cNvSpPr>
          <p:nvPr>
            <p:ph type="body" idx="1"/>
          </p:nvPr>
        </p:nvSpPr>
        <p:spPr/>
        <p:txBody>
          <a:bodyPr/>
          <a:lstStyle/>
          <a:p>
            <a:endParaRPr lang="en-US"/>
          </a:p>
        </p:txBody>
      </p:sp>
      <p:pic>
        <p:nvPicPr>
          <p:cNvPr id="4" name="Picture 3" descr="Ancient egyptian painting of men working&#10;&#10;Description automatically generated">
            <a:extLst>
              <a:ext uri="{FF2B5EF4-FFF2-40B4-BE49-F238E27FC236}">
                <a16:creationId xmlns:a16="http://schemas.microsoft.com/office/drawing/2014/main" id="{27221C43-0465-3A9E-2DD3-0273D3D645EB}"/>
              </a:ext>
            </a:extLst>
          </p:cNvPr>
          <p:cNvPicPr>
            <a:picLocks noChangeAspect="1"/>
          </p:cNvPicPr>
          <p:nvPr/>
        </p:nvPicPr>
        <p:blipFill rotWithShape="1">
          <a:blip r:embed="rId2">
            <a:extLst>
              <a:ext uri="{28A0092B-C50C-407E-A947-70E740481C1C}">
                <a14:useLocalDpi xmlns:a14="http://schemas.microsoft.com/office/drawing/2010/main" val="0"/>
              </a:ext>
            </a:extLst>
          </a:blip>
          <a:srcRect l="20084"/>
          <a:stretch/>
        </p:blipFill>
        <p:spPr>
          <a:xfrm>
            <a:off x="0" y="-7219"/>
            <a:ext cx="9144000" cy="6865219"/>
          </a:xfrm>
          <a:prstGeom prst="rect">
            <a:avLst/>
          </a:prstGeom>
        </p:spPr>
      </p:pic>
      <p:pic>
        <p:nvPicPr>
          <p:cNvPr id="5" name="Picture 4" descr="Ancient egyptian painting of men working&#10;&#10;Description automatically generated">
            <a:extLst>
              <a:ext uri="{FF2B5EF4-FFF2-40B4-BE49-F238E27FC236}">
                <a16:creationId xmlns:a16="http://schemas.microsoft.com/office/drawing/2014/main" id="{E90B17F2-5201-9C2A-D575-3DD4BDB484C1}"/>
              </a:ext>
            </a:extLst>
          </p:cNvPr>
          <p:cNvPicPr>
            <a:picLocks noChangeAspect="1"/>
          </p:cNvPicPr>
          <p:nvPr/>
        </p:nvPicPr>
        <p:blipFill rotWithShape="1">
          <a:blip r:embed="rId2">
            <a:extLst>
              <a:ext uri="{28A0092B-C50C-407E-A947-70E740481C1C}">
                <a14:useLocalDpi xmlns:a14="http://schemas.microsoft.com/office/drawing/2010/main" val="0"/>
              </a:ext>
            </a:extLst>
          </a:blip>
          <a:srcRect l="51360" t="39199" r="-1"/>
          <a:stretch/>
        </p:blipFill>
        <p:spPr>
          <a:xfrm>
            <a:off x="0" y="0"/>
            <a:ext cx="9144000" cy="6858000"/>
          </a:xfrm>
          <a:prstGeom prst="rect">
            <a:avLst/>
          </a:prstGeom>
        </p:spPr>
      </p:pic>
    </p:spTree>
    <p:extLst>
      <p:ext uri="{BB962C8B-B14F-4D97-AF65-F5344CB8AC3E}">
        <p14:creationId xmlns:p14="http://schemas.microsoft.com/office/powerpoint/2010/main" val="404693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cient egyptian painting of men working&#10;&#10;Description automatically generated">
            <a:extLst>
              <a:ext uri="{FF2B5EF4-FFF2-40B4-BE49-F238E27FC236}">
                <a16:creationId xmlns:a16="http://schemas.microsoft.com/office/drawing/2014/main" id="{AE40D2A8-D073-A11C-18D2-3C8D499D9E9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4064" r="20488"/>
          <a:stretch/>
        </p:blipFill>
        <p:spPr>
          <a:xfrm>
            <a:off x="-127" y="10"/>
            <a:ext cx="6337737" cy="6857990"/>
          </a:xfrm>
          <a:prstGeom prst="rect">
            <a:avLst/>
          </a:prstGeom>
        </p:spPr>
      </p:pic>
      <p:sp>
        <p:nvSpPr>
          <p:cNvPr id="2" name="Title 1">
            <a:extLst>
              <a:ext uri="{FF2B5EF4-FFF2-40B4-BE49-F238E27FC236}">
                <a16:creationId xmlns:a16="http://schemas.microsoft.com/office/drawing/2014/main" id="{00CCA941-4F33-ADBB-1E0F-FE5AD9E5A965}"/>
              </a:ext>
            </a:extLst>
          </p:cNvPr>
          <p:cNvSpPr>
            <a:spLocks noGrp="1"/>
          </p:cNvSpPr>
          <p:nvPr>
            <p:ph type="title"/>
          </p:nvPr>
        </p:nvSpPr>
        <p:spPr>
          <a:xfrm>
            <a:off x="482600" y="352927"/>
            <a:ext cx="5276515" cy="6304548"/>
          </a:xfrm>
        </p:spPr>
        <p:txBody>
          <a:bodyPr vert="horz" lIns="91440" tIns="45720" rIns="91440" bIns="45720" rtlCol="0" anchor="b">
            <a:normAutofit fontScale="90000"/>
          </a:bodyPr>
          <a:lstStyle/>
          <a:p>
            <a:r>
              <a:rPr lang="en-US" sz="3100" b="1" kern="1200" baseline="30000" dirty="0">
                <a:solidFill>
                  <a:srgbClr val="FFFFFF"/>
                </a:solidFill>
                <a:latin typeface="+mj-lt"/>
                <a:ea typeface="+mj-ea"/>
                <a:cs typeface="+mj-cs"/>
              </a:rPr>
              <a:t>5</a:t>
            </a:r>
            <a:r>
              <a:rPr lang="en-US" sz="3100" b="1" kern="1200" dirty="0">
                <a:solidFill>
                  <a:srgbClr val="FFFFFF"/>
                </a:solidFill>
                <a:latin typeface="+mj-lt"/>
                <a:ea typeface="+mj-ea"/>
                <a:cs typeface="+mj-cs"/>
              </a:rPr>
              <a:t>“And you shall make response before the Lord your God, ‘A wandering Aramean was my father. And he went down into Egypt and sojourned there, few in number, and there he became a nation, great, mighty, and populous. </a:t>
            </a:r>
            <a:r>
              <a:rPr lang="en-US" sz="3100" b="1" baseline="30000" dirty="0">
                <a:solidFill>
                  <a:srgbClr val="FFFFFF"/>
                </a:solidFill>
              </a:rPr>
              <a:t>6</a:t>
            </a:r>
            <a:r>
              <a:rPr lang="en-US" sz="3100" b="1" kern="1200" dirty="0">
                <a:solidFill>
                  <a:srgbClr val="FFFFFF"/>
                </a:solidFill>
                <a:latin typeface="+mj-lt"/>
                <a:ea typeface="+mj-ea"/>
                <a:cs typeface="+mj-cs"/>
              </a:rPr>
              <a:t>And the Egyptians treated us harshly and humiliated us and laid on us hard labor.</a:t>
            </a:r>
            <a:r>
              <a:rPr lang="en-US" sz="3100" b="1" baseline="30000" dirty="0">
                <a:solidFill>
                  <a:srgbClr val="FFFFFF"/>
                </a:solidFill>
              </a:rPr>
              <a:t> 7</a:t>
            </a:r>
            <a:r>
              <a:rPr lang="en-US" sz="3100" b="1" kern="1200" dirty="0">
                <a:solidFill>
                  <a:srgbClr val="FFFFFF"/>
                </a:solidFill>
                <a:latin typeface="+mj-lt"/>
                <a:ea typeface="+mj-ea"/>
                <a:cs typeface="+mj-cs"/>
              </a:rPr>
              <a:t>Then we cried to the Lord, the God of our fathers, and the Lord heard our voice and saw our affliction, our toil, and our oppression.</a:t>
            </a:r>
            <a:br>
              <a:rPr lang="en-US" sz="3100" b="1" kern="1200" dirty="0">
                <a:solidFill>
                  <a:srgbClr val="FFFFFF"/>
                </a:solidFill>
                <a:latin typeface="+mj-lt"/>
                <a:ea typeface="+mj-ea"/>
                <a:cs typeface="+mj-cs"/>
              </a:rPr>
            </a:b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Duet 26</a:t>
            </a:r>
          </a:p>
        </p:txBody>
      </p:sp>
      <p:pic>
        <p:nvPicPr>
          <p:cNvPr id="5" name="Picture 4" descr="Ancient egyptian painting of men working&#10;&#10;Description automatically generated">
            <a:extLst>
              <a:ext uri="{FF2B5EF4-FFF2-40B4-BE49-F238E27FC236}">
                <a16:creationId xmlns:a16="http://schemas.microsoft.com/office/drawing/2014/main" id="{92FBC095-33DE-D8D2-4047-54C97FE8FB5D}"/>
              </a:ext>
            </a:extLst>
          </p:cNvPr>
          <p:cNvPicPr>
            <a:picLocks noChangeAspect="1"/>
          </p:cNvPicPr>
          <p:nvPr/>
        </p:nvPicPr>
        <p:blipFill rotWithShape="1">
          <a:blip r:embed="rId2">
            <a:extLst>
              <a:ext uri="{28A0092B-C50C-407E-A947-70E740481C1C}">
                <a14:useLocalDpi xmlns:a14="http://schemas.microsoft.com/office/drawing/2010/main" val="0"/>
              </a:ext>
            </a:extLst>
          </a:blip>
          <a:srcRect l="32225" r="28649"/>
          <a:stretch/>
        </p:blipFill>
        <p:spPr>
          <a:xfrm>
            <a:off x="5360959" y="-2458"/>
            <a:ext cx="4472088"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295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middle east&#10;&#10;Description automatically generated">
            <a:extLst>
              <a:ext uri="{FF2B5EF4-FFF2-40B4-BE49-F238E27FC236}">
                <a16:creationId xmlns:a16="http://schemas.microsoft.com/office/drawing/2014/main" id="{9F23A535-F5CE-BE43-4140-868E6C8E714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60884" y="243439"/>
            <a:ext cx="6947788" cy="6371122"/>
          </a:xfrm>
          <a:prstGeom prst="rect">
            <a:avLst/>
          </a:prstGeom>
        </p:spPr>
      </p:pic>
    </p:spTree>
    <p:extLst>
      <p:ext uri="{BB962C8B-B14F-4D97-AF65-F5344CB8AC3E}">
        <p14:creationId xmlns:p14="http://schemas.microsoft.com/office/powerpoint/2010/main" val="374352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ountain range with a blue sky&#10;&#10;Description automatically generated">
            <a:extLst>
              <a:ext uri="{FF2B5EF4-FFF2-40B4-BE49-F238E27FC236}">
                <a16:creationId xmlns:a16="http://schemas.microsoft.com/office/drawing/2014/main" id="{36DFA6AE-605D-2F2E-118F-3E59AE1B6C86}"/>
              </a:ext>
            </a:extLst>
          </p:cNvPr>
          <p:cNvPicPr>
            <a:picLocks noChangeAspect="1"/>
          </p:cNvPicPr>
          <p:nvPr/>
        </p:nvPicPr>
        <p:blipFill rotWithShape="1">
          <a:blip r:embed="rId2">
            <a:extLst>
              <a:ext uri="{28A0092B-C50C-407E-A947-70E740481C1C}">
                <a14:useLocalDpi xmlns:a14="http://schemas.microsoft.com/office/drawing/2010/main" val="0"/>
              </a:ext>
            </a:extLst>
          </a:blip>
          <a:srcRect l="7206" r="7208" b="4052"/>
          <a:stretch/>
        </p:blipFill>
        <p:spPr>
          <a:xfrm>
            <a:off x="-1" y="0"/>
            <a:ext cx="9144001" cy="6858000"/>
          </a:xfrm>
          <a:prstGeom prst="rect">
            <a:avLst/>
          </a:prstGeom>
        </p:spPr>
      </p:pic>
    </p:spTree>
    <p:extLst>
      <p:ext uri="{BB962C8B-B14F-4D97-AF65-F5344CB8AC3E}">
        <p14:creationId xmlns:p14="http://schemas.microsoft.com/office/powerpoint/2010/main" val="11682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7D66-DCE0-2339-D230-A24FE1148D12}"/>
              </a:ext>
            </a:extLst>
          </p:cNvPr>
          <p:cNvSpPr>
            <a:spLocks noGrp="1"/>
          </p:cNvSpPr>
          <p:nvPr>
            <p:ph type="title"/>
          </p:nvPr>
        </p:nvSpPr>
        <p:spPr>
          <a:xfrm>
            <a:off x="628650" y="1455988"/>
            <a:ext cx="7886700" cy="1325563"/>
          </a:xfrm>
        </p:spPr>
        <p:txBody>
          <a:bodyPr>
            <a:noAutofit/>
          </a:bodyPr>
          <a:lstStyle/>
          <a:p>
            <a:r>
              <a:rPr lang="en-US" sz="3200" dirty="0">
                <a:solidFill>
                  <a:srgbClr val="E4DABC"/>
                </a:solidFill>
              </a:rPr>
              <a:t>Now Moses was keeping the flock of his father-in-law, Jethro, the priest of Midian, and he led his flock to the west side of the wilderness and came to Horeb, the mountain of God. And the angel of the Lord appeared to him in a flame of fire out of the midst of a bush. He looked, and behold, the bush was burning, yet it was not consumed. </a:t>
            </a:r>
          </a:p>
        </p:txBody>
      </p:sp>
    </p:spTree>
    <p:extLst>
      <p:ext uri="{BB962C8B-B14F-4D97-AF65-F5344CB8AC3E}">
        <p14:creationId xmlns:p14="http://schemas.microsoft.com/office/powerpoint/2010/main" val="101065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7D66-DCE0-2339-D230-A24FE1148D12}"/>
              </a:ext>
            </a:extLst>
          </p:cNvPr>
          <p:cNvSpPr>
            <a:spLocks noGrp="1"/>
          </p:cNvSpPr>
          <p:nvPr>
            <p:ph type="title"/>
          </p:nvPr>
        </p:nvSpPr>
        <p:spPr>
          <a:xfrm>
            <a:off x="628650" y="1455988"/>
            <a:ext cx="7886700" cy="1325563"/>
          </a:xfrm>
        </p:spPr>
        <p:txBody>
          <a:bodyPr>
            <a:noAutofit/>
          </a:bodyPr>
          <a:lstStyle/>
          <a:p>
            <a:r>
              <a:rPr lang="en-US" sz="3200" dirty="0">
                <a:solidFill>
                  <a:srgbClr val="E4DABC"/>
                </a:solidFill>
              </a:rPr>
              <a:t>And Moses said, “I will turn aside to see this great sight, why the bush is not burned.” When the Lord saw that he turned aside to see, God called to him out of the bush, “Moses, Moses!” And he said, “Here I am.”</a:t>
            </a:r>
          </a:p>
        </p:txBody>
      </p:sp>
    </p:spTree>
    <p:extLst>
      <p:ext uri="{BB962C8B-B14F-4D97-AF65-F5344CB8AC3E}">
        <p14:creationId xmlns:p14="http://schemas.microsoft.com/office/powerpoint/2010/main" val="292259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7D66-DCE0-2339-D230-A24FE1148D12}"/>
              </a:ext>
            </a:extLst>
          </p:cNvPr>
          <p:cNvSpPr>
            <a:spLocks noGrp="1"/>
          </p:cNvSpPr>
          <p:nvPr>
            <p:ph type="title"/>
          </p:nvPr>
        </p:nvSpPr>
        <p:spPr>
          <a:xfrm>
            <a:off x="628650" y="1455988"/>
            <a:ext cx="7886700" cy="1325563"/>
          </a:xfrm>
        </p:spPr>
        <p:txBody>
          <a:bodyPr>
            <a:noAutofit/>
          </a:bodyPr>
          <a:lstStyle/>
          <a:p>
            <a:r>
              <a:rPr lang="en-US" sz="3200" dirty="0">
                <a:solidFill>
                  <a:srgbClr val="E4DABC"/>
                </a:solidFill>
              </a:rPr>
              <a:t>Then he said, “Do not come near; take your sandals off your feet, for the place on which you are standing is holy ground.” And he said, “I am the God of your father, the God of Abraham, the God of Isaac, and the God of Jacob.” And Moses hid his face, for he was afraid to look at God.</a:t>
            </a:r>
          </a:p>
        </p:txBody>
      </p:sp>
    </p:spTree>
    <p:extLst>
      <p:ext uri="{BB962C8B-B14F-4D97-AF65-F5344CB8AC3E}">
        <p14:creationId xmlns:p14="http://schemas.microsoft.com/office/powerpoint/2010/main" val="37901328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598</TotalTime>
  <Words>454</Words>
  <Application>Microsoft Office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Calibri Light</vt:lpstr>
      <vt:lpstr>Georgia</vt:lpstr>
      <vt:lpstr>Default</vt:lpstr>
      <vt:lpstr>Custom Design</vt:lpstr>
      <vt:lpstr>2_Custom Design</vt:lpstr>
      <vt:lpstr>1_Custom Design</vt:lpstr>
      <vt:lpstr>Exodus 3-4 Be Delivered</vt:lpstr>
      <vt:lpstr>In what ways do we see similarities between Moses and Christ through birth and early years?</vt:lpstr>
      <vt:lpstr>PowerPoint Presentation</vt:lpstr>
      <vt:lpstr>5“And you shall make response before the Lord your God, ‘A wandering Aramean was my father. And he went down into Egypt and sojourned there, few in number, and there he became a nation, great, mighty, and populous. 6And the Egyptians treated us harshly and humiliated us and laid on us hard labor. 7Then we cried to the Lord, the God of our fathers, and the Lord heard our voice and saw our affliction, our toil, and our oppression.  Duet 26</vt:lpstr>
      <vt:lpstr>PowerPoint Presentation</vt:lpstr>
      <vt:lpstr>PowerPoint Presentation</vt:lpstr>
      <vt:lpstr>Now Moses was keeping the flock of his father-in-law, Jethro, the priest of Midian, and he led his flock to the west side of the wilderness and came to Horeb, the mountain of God. And the angel of the Lord appeared to him in a flame of fire out of the midst of a bush. He looked, and behold, the bush was burning, yet it was not consumed. </vt:lpstr>
      <vt:lpstr>And Moses said, “I will turn aside to see this great sight, why the bush is not burned.” When the Lord saw that he turned aside to see, God called to him out of the bush, “Moses, Moses!” And he said, “Here I am.”</vt:lpstr>
      <vt:lpstr>Then he said, “Do not come near; take your sandals off your feet, for the place on which you are standing is holy ground.” And he said, “I am the God of your father, the God of Abraham, the God of Isaac, and the God of Jacob.” And Moses hid his face, for he was afraid to look at God.</vt:lpstr>
      <vt:lpstr>I Will Deliver My People</vt:lpstr>
      <vt:lpstr>Moses Responds</vt:lpstr>
      <vt:lpstr>I Will Deliver My People</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Robert McDonald</cp:lastModifiedBy>
  <cp:revision>34</cp:revision>
  <dcterms:created xsi:type="dcterms:W3CDTF">2014-03-26T14:03:34Z</dcterms:created>
  <dcterms:modified xsi:type="dcterms:W3CDTF">2024-03-10T14:27:22Z</dcterms:modified>
</cp:coreProperties>
</file>