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2"/>
  </p:notesMasterIdLst>
  <p:sldIdLst>
    <p:sldId id="339" r:id="rId5"/>
    <p:sldId id="373" r:id="rId6"/>
    <p:sldId id="354" r:id="rId7"/>
    <p:sldId id="372" r:id="rId8"/>
    <p:sldId id="375" r:id="rId9"/>
    <p:sldId id="374" r:id="rId10"/>
    <p:sldId id="376" r:id="rId11"/>
    <p:sldId id="377" r:id="rId12"/>
    <p:sldId id="378" r:id="rId13"/>
    <p:sldId id="379" r:id="rId14"/>
    <p:sldId id="382" r:id="rId15"/>
    <p:sldId id="383" r:id="rId16"/>
    <p:sldId id="385" r:id="rId17"/>
    <p:sldId id="386" r:id="rId18"/>
    <p:sldId id="356" r:id="rId19"/>
    <p:sldId id="293" r:id="rId20"/>
    <p:sldId id="37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220" autoAdjust="0"/>
  </p:normalViewPr>
  <p:slideViewPr>
    <p:cSldViewPr snapToGrid="0">
      <p:cViewPr varScale="1">
        <p:scale>
          <a:sx n="114" d="100"/>
          <a:sy n="114" d="100"/>
        </p:scale>
        <p:origin x="474" y="102"/>
      </p:cViewPr>
      <p:guideLst/>
    </p:cSldViewPr>
  </p:slideViewPr>
  <p:outlineViewPr>
    <p:cViewPr>
      <p:scale>
        <a:sx n="33" d="100"/>
        <a:sy n="33" d="100"/>
      </p:scale>
      <p:origin x="0" y="-16218"/>
    </p:cViewPr>
  </p:outlineViewPr>
  <p:notesTextViewPr>
    <p:cViewPr>
      <p:scale>
        <a:sx n="1" d="1"/>
        <a:sy n="1" d="1"/>
      </p:scale>
      <p:origin x="0" y="0"/>
    </p:cViewPr>
  </p:notesTextViewPr>
  <p:sorterViewPr>
    <p:cViewPr>
      <p:scale>
        <a:sx n="100" d="100"/>
        <a:sy n="100" d="100"/>
      </p:scale>
      <p:origin x="0" y="-612"/>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DDB61-FE70-4434-94C3-242F05F88887}" type="doc">
      <dgm:prSet loTypeId="urn:microsoft.com/office/officeart/2005/8/layout/hProcess11" loCatId="process" qsTypeId="urn:microsoft.com/office/officeart/2005/8/quickstyle/simple1" qsCatId="simple" csTypeId="urn:microsoft.com/office/officeart/2005/8/colors/accent1_2" csCatId="accent1" phldr="1"/>
      <dgm:spPr/>
    </dgm:pt>
    <dgm:pt modelId="{1354D696-499A-4A95-BF65-07B739FE1835}">
      <dgm:prSet phldrT="[Text]" custT="1"/>
      <dgm:spPr/>
      <dgm:t>
        <a:bodyPr/>
        <a:lstStyle/>
        <a:p>
          <a:r>
            <a:rPr lang="en-US" sz="1700" dirty="0"/>
            <a:t>Creation </a:t>
          </a:r>
        </a:p>
        <a:p>
          <a:r>
            <a:rPr lang="en-US" sz="1700" i="1" dirty="0">
              <a:latin typeface="Times New Roman" panose="02020603050405020304" pitchFamily="18" charset="0"/>
              <a:cs typeface="Times New Roman" panose="02020603050405020304" pitchFamily="18" charset="0"/>
            </a:rPr>
            <a:t>Unknown - ~ 4000 BC</a:t>
          </a:r>
          <a:endParaRPr lang="en-US" sz="1700" i="1" dirty="0"/>
        </a:p>
      </dgm:t>
    </dgm:pt>
    <dgm:pt modelId="{1F14A8FA-682A-4A13-8D3E-92FD63541644}" type="parTrans" cxnId="{3AC8818E-CFC5-40AE-9B72-D89252B85540}">
      <dgm:prSet/>
      <dgm:spPr/>
      <dgm:t>
        <a:bodyPr/>
        <a:lstStyle/>
        <a:p>
          <a:endParaRPr lang="en-US" sz="1700"/>
        </a:p>
      </dgm:t>
    </dgm:pt>
    <dgm:pt modelId="{0CDE31FB-60BA-4771-9041-B321EFBC8726}" type="sibTrans" cxnId="{3AC8818E-CFC5-40AE-9B72-D89252B85540}">
      <dgm:prSet/>
      <dgm:spPr/>
      <dgm:t>
        <a:bodyPr/>
        <a:lstStyle/>
        <a:p>
          <a:endParaRPr lang="en-US" sz="1700"/>
        </a:p>
      </dgm:t>
    </dgm:pt>
    <dgm:pt modelId="{123F6B8D-A4A5-4A75-8863-C36B0D51E103}">
      <dgm:prSet phldrT="[Text]" custT="1"/>
      <dgm:spPr/>
      <dgm:t>
        <a:bodyPr/>
        <a:lstStyle/>
        <a:p>
          <a:r>
            <a:rPr lang="en-US" sz="1700" dirty="0"/>
            <a:t>The Garden of Eden </a:t>
          </a:r>
        </a:p>
        <a:p>
          <a:r>
            <a:rPr lang="en-US" sz="1700" i="1" dirty="0">
              <a:latin typeface="Times New Roman" panose="02020603050405020304" pitchFamily="18" charset="0"/>
              <a:cs typeface="Times New Roman" panose="02020603050405020304" pitchFamily="18" charset="0"/>
            </a:rPr>
            <a:t>Unknown to ~ 4000 BC</a:t>
          </a:r>
          <a:endParaRPr lang="en-US" sz="1700" i="1" dirty="0"/>
        </a:p>
      </dgm:t>
    </dgm:pt>
    <dgm:pt modelId="{64599A41-4AEA-4E43-8D69-C07CC637B1AF}" type="parTrans" cxnId="{D49BC2CC-51C1-4082-9535-6007F68305FB}">
      <dgm:prSet/>
      <dgm:spPr/>
      <dgm:t>
        <a:bodyPr/>
        <a:lstStyle/>
        <a:p>
          <a:endParaRPr lang="en-US" sz="1700"/>
        </a:p>
      </dgm:t>
    </dgm:pt>
    <dgm:pt modelId="{46A919E7-E722-4796-A230-A22DDB11D5E0}" type="sibTrans" cxnId="{D49BC2CC-51C1-4082-9535-6007F68305FB}">
      <dgm:prSet/>
      <dgm:spPr/>
      <dgm:t>
        <a:bodyPr/>
        <a:lstStyle/>
        <a:p>
          <a:endParaRPr lang="en-US" sz="1700"/>
        </a:p>
      </dgm:t>
    </dgm:pt>
    <dgm:pt modelId="{BA5E1D07-EB9B-444F-AC3A-1F1CFFFA44BA}">
      <dgm:prSet phldrT="[Text]" custT="1"/>
      <dgm:spPr/>
      <dgm:t>
        <a:bodyPr/>
        <a:lstStyle/>
        <a:p>
          <a:r>
            <a:rPr lang="en-US" sz="1700" dirty="0"/>
            <a:t>The Fall of Man</a:t>
          </a:r>
        </a:p>
        <a:p>
          <a:r>
            <a:rPr lang="en-US" sz="1700" dirty="0"/>
            <a:t> </a:t>
          </a:r>
          <a:r>
            <a:rPr lang="en-US" sz="1700" i="1" dirty="0">
              <a:latin typeface="Times New Roman" panose="02020603050405020304" pitchFamily="18" charset="0"/>
              <a:cs typeface="Times New Roman" panose="02020603050405020304" pitchFamily="18" charset="0"/>
            </a:rPr>
            <a:t>Unknown - ~ 4000 BC</a:t>
          </a:r>
          <a:endParaRPr lang="en-US" sz="1700" dirty="0"/>
        </a:p>
      </dgm:t>
    </dgm:pt>
    <dgm:pt modelId="{611EC6A0-56A3-411B-B8BC-7360BB2F61C9}" type="parTrans" cxnId="{A4696258-377A-43B3-9C34-6EE577128118}">
      <dgm:prSet/>
      <dgm:spPr/>
      <dgm:t>
        <a:bodyPr/>
        <a:lstStyle/>
        <a:p>
          <a:endParaRPr lang="en-US" sz="1700"/>
        </a:p>
      </dgm:t>
    </dgm:pt>
    <dgm:pt modelId="{03BF7D36-D7E7-4126-97C2-0F3DF3113BE4}" type="sibTrans" cxnId="{A4696258-377A-43B3-9C34-6EE577128118}">
      <dgm:prSet/>
      <dgm:spPr/>
      <dgm:t>
        <a:bodyPr/>
        <a:lstStyle/>
        <a:p>
          <a:endParaRPr lang="en-US" sz="1700"/>
        </a:p>
      </dgm:t>
    </dgm:pt>
    <dgm:pt modelId="{D91170FD-762D-4205-8A51-320EEF9E18CE}">
      <dgm:prSet phldrT="[Text]" custT="1"/>
      <dgm:spPr/>
      <dgm:t>
        <a:bodyPr/>
        <a:lstStyle/>
        <a:p>
          <a:r>
            <a:rPr lang="en-US" sz="1700" dirty="0"/>
            <a:t>Cain Kills Abel</a:t>
          </a:r>
        </a:p>
        <a:p>
          <a:r>
            <a:rPr lang="en-US" sz="1700" i="1" dirty="0">
              <a:latin typeface="Times New Roman" panose="02020603050405020304" pitchFamily="18" charset="0"/>
              <a:cs typeface="Times New Roman" panose="02020603050405020304" pitchFamily="18" charset="0"/>
            </a:rPr>
            <a:t>~ 4000 – 3870 BC</a:t>
          </a:r>
          <a:endParaRPr lang="en-US" sz="1700" dirty="0"/>
        </a:p>
      </dgm:t>
    </dgm:pt>
    <dgm:pt modelId="{2C722A06-768B-46CF-AA3B-812DB91AAC67}" type="parTrans" cxnId="{10678096-B91D-434F-86EF-852686888EF8}">
      <dgm:prSet/>
      <dgm:spPr/>
      <dgm:t>
        <a:bodyPr/>
        <a:lstStyle/>
        <a:p>
          <a:endParaRPr lang="en-US" sz="1700"/>
        </a:p>
      </dgm:t>
    </dgm:pt>
    <dgm:pt modelId="{58EC392C-4763-46AB-8DEF-BB05E112183B}" type="sibTrans" cxnId="{10678096-B91D-434F-86EF-852686888EF8}">
      <dgm:prSet/>
      <dgm:spPr/>
      <dgm:t>
        <a:bodyPr/>
        <a:lstStyle/>
        <a:p>
          <a:endParaRPr lang="en-US" sz="1700"/>
        </a:p>
      </dgm:t>
    </dgm:pt>
    <dgm:pt modelId="{76A3246E-21D7-4E72-B4D0-28D52BE31B19}">
      <dgm:prSet phldrT="[Text]" custT="1"/>
      <dgm:spPr/>
      <dgm:t>
        <a:bodyPr/>
        <a:lstStyle/>
        <a:p>
          <a:r>
            <a:rPr lang="en-US" sz="1700" dirty="0"/>
            <a:t>Adam to Noah</a:t>
          </a:r>
        </a:p>
        <a:p>
          <a:r>
            <a:rPr lang="en-US" sz="1700" i="1" dirty="0">
              <a:latin typeface="Times New Roman" panose="02020603050405020304" pitchFamily="18" charset="0"/>
              <a:cs typeface="Times New Roman" panose="02020603050405020304" pitchFamily="18" charset="0"/>
            </a:rPr>
            <a:t>~ 3870 – 2814 BC</a:t>
          </a:r>
          <a:endParaRPr lang="en-US" sz="1700" dirty="0"/>
        </a:p>
      </dgm:t>
    </dgm:pt>
    <dgm:pt modelId="{DD95FABB-2FA8-49C4-AAAE-3E7D6D9BE71D}" type="parTrans" cxnId="{95DE9E66-9E6F-4B8C-B03A-420B9D7A1334}">
      <dgm:prSet/>
      <dgm:spPr/>
      <dgm:t>
        <a:bodyPr/>
        <a:lstStyle/>
        <a:p>
          <a:endParaRPr lang="en-US" sz="1700"/>
        </a:p>
      </dgm:t>
    </dgm:pt>
    <dgm:pt modelId="{A8ACE0AC-E3EB-44B7-8ABA-5D6E61E9E908}" type="sibTrans" cxnId="{95DE9E66-9E6F-4B8C-B03A-420B9D7A1334}">
      <dgm:prSet/>
      <dgm:spPr/>
      <dgm:t>
        <a:bodyPr/>
        <a:lstStyle/>
        <a:p>
          <a:endParaRPr lang="en-US" sz="1700"/>
        </a:p>
      </dgm:t>
    </dgm:pt>
    <dgm:pt modelId="{AF372E0E-F4E9-4978-AC4C-B5B6EAC5A83A}">
      <dgm:prSet phldrT="[Text]" custT="1"/>
      <dgm:spPr/>
      <dgm:t>
        <a:bodyPr/>
        <a:lstStyle/>
        <a:p>
          <a:r>
            <a:rPr lang="en-US" sz="1700" dirty="0"/>
            <a:t>The Great Flood</a:t>
          </a:r>
        </a:p>
        <a:p>
          <a:r>
            <a:rPr lang="en-US" sz="1700" i="1" dirty="0">
              <a:latin typeface="Times New Roman" panose="02020603050405020304" pitchFamily="18" charset="0"/>
              <a:cs typeface="Times New Roman" panose="02020603050405020304" pitchFamily="18" charset="0"/>
            </a:rPr>
            <a:t>~ 2214 BC</a:t>
          </a:r>
          <a:endParaRPr lang="en-US" sz="1700" dirty="0"/>
        </a:p>
      </dgm:t>
    </dgm:pt>
    <dgm:pt modelId="{382BCF1F-FB4D-4CFB-8B8C-F6D35E10B4F8}" type="parTrans" cxnId="{33AF1F26-1F7C-455A-9696-25056EBCC761}">
      <dgm:prSet/>
      <dgm:spPr/>
      <dgm:t>
        <a:bodyPr/>
        <a:lstStyle/>
        <a:p>
          <a:endParaRPr lang="en-US" sz="1700"/>
        </a:p>
      </dgm:t>
    </dgm:pt>
    <dgm:pt modelId="{FDDA5366-78D8-48FB-B544-4B8691724E44}" type="sibTrans" cxnId="{33AF1F26-1F7C-455A-9696-25056EBCC761}">
      <dgm:prSet/>
      <dgm:spPr/>
      <dgm:t>
        <a:bodyPr/>
        <a:lstStyle/>
        <a:p>
          <a:endParaRPr lang="en-US" sz="1700"/>
        </a:p>
      </dgm:t>
    </dgm:pt>
    <dgm:pt modelId="{5C20A219-8E94-4C69-B2A7-5E98F7896531}">
      <dgm:prSet phldrT="[Text]" custT="1"/>
      <dgm:spPr/>
      <dgm:t>
        <a:bodyPr/>
        <a:lstStyle/>
        <a:p>
          <a:r>
            <a:rPr lang="en-US" sz="1700" dirty="0"/>
            <a:t>Covenant Rainbow</a:t>
          </a:r>
        </a:p>
      </dgm:t>
    </dgm:pt>
    <dgm:pt modelId="{6683AA7B-D12D-48A9-A356-2E67ECABEB69}" type="parTrans" cxnId="{40B143B3-1E85-49D5-B753-355C10A6411F}">
      <dgm:prSet/>
      <dgm:spPr/>
      <dgm:t>
        <a:bodyPr/>
        <a:lstStyle/>
        <a:p>
          <a:endParaRPr lang="en-US" sz="1700"/>
        </a:p>
      </dgm:t>
    </dgm:pt>
    <dgm:pt modelId="{1BCEBA23-F8D0-411F-AFA1-48692C7E0A54}" type="sibTrans" cxnId="{40B143B3-1E85-49D5-B753-355C10A6411F}">
      <dgm:prSet/>
      <dgm:spPr/>
      <dgm:t>
        <a:bodyPr/>
        <a:lstStyle/>
        <a:p>
          <a:endParaRPr lang="en-US" sz="1700"/>
        </a:p>
      </dgm:t>
    </dgm:pt>
    <dgm:pt modelId="{874F099D-C8BE-4DB9-92F7-26D6D5C1074B}">
      <dgm:prSet phldrT="[Text]" custT="1"/>
      <dgm:spPr/>
      <dgm:t>
        <a:bodyPr/>
        <a:lstStyle/>
        <a:p>
          <a:r>
            <a:rPr lang="en-US" sz="1700" dirty="0"/>
            <a:t>Tower of Babel</a:t>
          </a:r>
        </a:p>
      </dgm:t>
    </dgm:pt>
    <dgm:pt modelId="{CF763A55-8867-418D-8B08-6513CB8749DA}" type="parTrans" cxnId="{F33FA15C-6922-4D4C-BC9D-CB594D9A3C9B}">
      <dgm:prSet/>
      <dgm:spPr/>
      <dgm:t>
        <a:bodyPr/>
        <a:lstStyle/>
        <a:p>
          <a:endParaRPr lang="en-US" sz="1700"/>
        </a:p>
      </dgm:t>
    </dgm:pt>
    <dgm:pt modelId="{3F1F17FC-B342-4CB3-8310-99F5DD042E57}" type="sibTrans" cxnId="{F33FA15C-6922-4D4C-BC9D-CB594D9A3C9B}">
      <dgm:prSet/>
      <dgm:spPr/>
      <dgm:t>
        <a:bodyPr/>
        <a:lstStyle/>
        <a:p>
          <a:endParaRPr lang="en-US" sz="1700"/>
        </a:p>
      </dgm:t>
    </dgm:pt>
    <dgm:pt modelId="{69C161BE-CC20-4162-8236-50790CCCA7EA}">
      <dgm:prSet phldrT="[Text]" custT="1"/>
      <dgm:spPr/>
      <dgm:t>
        <a:bodyPr/>
        <a:lstStyle/>
        <a:p>
          <a:r>
            <a:rPr lang="en-US" sz="1700" dirty="0"/>
            <a:t>Abram Born</a:t>
          </a:r>
        </a:p>
        <a:p>
          <a:r>
            <a:rPr lang="en-US" sz="1700" i="1" dirty="0">
              <a:latin typeface="Times New Roman" panose="02020603050405020304" pitchFamily="18" charset="0"/>
              <a:cs typeface="Times New Roman" panose="02020603050405020304" pitchFamily="18" charset="0"/>
            </a:rPr>
            <a:t>~ 2000 BC</a:t>
          </a:r>
          <a:endParaRPr lang="en-US" sz="1700" dirty="0"/>
        </a:p>
      </dgm:t>
    </dgm:pt>
    <dgm:pt modelId="{9E6B0AF1-3BEA-467B-859B-A8F036C60F5C}" type="parTrans" cxnId="{1530F13A-59AA-4FC7-89EA-2FB34D09A3B3}">
      <dgm:prSet/>
      <dgm:spPr/>
      <dgm:t>
        <a:bodyPr/>
        <a:lstStyle/>
        <a:p>
          <a:endParaRPr lang="en-US" sz="1700"/>
        </a:p>
      </dgm:t>
    </dgm:pt>
    <dgm:pt modelId="{7EC2D988-4494-4C2C-AC28-68D15147841C}" type="sibTrans" cxnId="{1530F13A-59AA-4FC7-89EA-2FB34D09A3B3}">
      <dgm:prSet/>
      <dgm:spPr/>
      <dgm:t>
        <a:bodyPr/>
        <a:lstStyle/>
        <a:p>
          <a:endParaRPr lang="en-US" sz="1700"/>
        </a:p>
      </dgm:t>
    </dgm:pt>
    <dgm:pt modelId="{A51BEFCB-57BF-4C58-8AE3-A59EBA7D1BBF}" type="pres">
      <dgm:prSet presAssocID="{2C2DDB61-FE70-4434-94C3-242F05F88887}" presName="Name0" presStyleCnt="0">
        <dgm:presLayoutVars>
          <dgm:dir/>
          <dgm:resizeHandles val="exact"/>
        </dgm:presLayoutVars>
      </dgm:prSet>
      <dgm:spPr/>
    </dgm:pt>
    <dgm:pt modelId="{4D852EF1-BCB9-42A9-9ECF-979E3968861F}" type="pres">
      <dgm:prSet presAssocID="{2C2DDB61-FE70-4434-94C3-242F05F88887}" presName="arrow" presStyleLbl="bgShp" presStyleIdx="0" presStyleCnt="1"/>
      <dgm:spPr>
        <a:ln>
          <a:solidFill>
            <a:srgbClr val="FF0000"/>
          </a:solidFill>
        </a:ln>
      </dgm:spPr>
    </dgm:pt>
    <dgm:pt modelId="{7DC49FBC-A6E8-4EB7-8220-620A34E624B1}" type="pres">
      <dgm:prSet presAssocID="{2C2DDB61-FE70-4434-94C3-242F05F88887}" presName="points" presStyleCnt="0"/>
      <dgm:spPr/>
    </dgm:pt>
    <dgm:pt modelId="{498E3F0D-51B3-4F20-8FA4-2703BE211705}" type="pres">
      <dgm:prSet presAssocID="{1354D696-499A-4A95-BF65-07B739FE1835}" presName="compositeA" presStyleCnt="0"/>
      <dgm:spPr/>
    </dgm:pt>
    <dgm:pt modelId="{3E978011-8101-4C45-AD91-C3083968C630}" type="pres">
      <dgm:prSet presAssocID="{1354D696-499A-4A95-BF65-07B739FE1835}" presName="textA" presStyleLbl="revTx" presStyleIdx="0" presStyleCnt="9" custScaleX="180591">
        <dgm:presLayoutVars>
          <dgm:bulletEnabled val="1"/>
        </dgm:presLayoutVars>
      </dgm:prSet>
      <dgm:spPr/>
    </dgm:pt>
    <dgm:pt modelId="{95935D49-5470-4CD7-A1F3-9D921F49FF20}" type="pres">
      <dgm:prSet presAssocID="{1354D696-499A-4A95-BF65-07B739FE1835}" presName="circleA" presStyleLbl="node1" presStyleIdx="0" presStyleCnt="9"/>
      <dgm:spPr/>
    </dgm:pt>
    <dgm:pt modelId="{5558A313-ACE3-4CCC-8643-5F6316799F48}" type="pres">
      <dgm:prSet presAssocID="{1354D696-499A-4A95-BF65-07B739FE1835}" presName="spaceA" presStyleCnt="0"/>
      <dgm:spPr/>
    </dgm:pt>
    <dgm:pt modelId="{6C46C98C-1635-4050-B980-58796F1D8A10}" type="pres">
      <dgm:prSet presAssocID="{0CDE31FB-60BA-4771-9041-B321EFBC8726}" presName="space" presStyleCnt="0"/>
      <dgm:spPr/>
    </dgm:pt>
    <dgm:pt modelId="{C774ACF1-D008-4CE3-92F2-05E3C7D545C1}" type="pres">
      <dgm:prSet presAssocID="{123F6B8D-A4A5-4A75-8863-C36B0D51E103}" presName="compositeB" presStyleCnt="0"/>
      <dgm:spPr/>
    </dgm:pt>
    <dgm:pt modelId="{200E1EA3-33CC-46E6-B0EC-A4B27F45A09C}" type="pres">
      <dgm:prSet presAssocID="{123F6B8D-A4A5-4A75-8863-C36B0D51E103}" presName="textB" presStyleLbl="revTx" presStyleIdx="1" presStyleCnt="9" custScaleX="168882">
        <dgm:presLayoutVars>
          <dgm:bulletEnabled val="1"/>
        </dgm:presLayoutVars>
      </dgm:prSet>
      <dgm:spPr/>
    </dgm:pt>
    <dgm:pt modelId="{CC7CA333-0186-4D9A-8AF6-9288F2879D8D}" type="pres">
      <dgm:prSet presAssocID="{123F6B8D-A4A5-4A75-8863-C36B0D51E103}" presName="circleB" presStyleLbl="node1" presStyleIdx="1" presStyleCnt="9"/>
      <dgm:spPr/>
    </dgm:pt>
    <dgm:pt modelId="{19509ED4-99CD-4D70-9ECD-B278C709A0BD}" type="pres">
      <dgm:prSet presAssocID="{123F6B8D-A4A5-4A75-8863-C36B0D51E103}" presName="spaceB" presStyleCnt="0"/>
      <dgm:spPr/>
    </dgm:pt>
    <dgm:pt modelId="{8C6A60F8-83D8-4E1C-BE35-E1BCF700E83C}" type="pres">
      <dgm:prSet presAssocID="{46A919E7-E722-4796-A230-A22DDB11D5E0}" presName="space" presStyleCnt="0"/>
      <dgm:spPr/>
    </dgm:pt>
    <dgm:pt modelId="{9AB751DF-71B1-48FD-8D0C-9EFAB0D906F0}" type="pres">
      <dgm:prSet presAssocID="{BA5E1D07-EB9B-444F-AC3A-1F1CFFFA44BA}" presName="compositeA" presStyleCnt="0"/>
      <dgm:spPr/>
    </dgm:pt>
    <dgm:pt modelId="{2BBA9EE0-25B1-40EE-A9FC-4EF2DE8E302B}" type="pres">
      <dgm:prSet presAssocID="{BA5E1D07-EB9B-444F-AC3A-1F1CFFFA44BA}" presName="textA" presStyleLbl="revTx" presStyleIdx="2" presStyleCnt="9" custScaleX="178700">
        <dgm:presLayoutVars>
          <dgm:bulletEnabled val="1"/>
        </dgm:presLayoutVars>
      </dgm:prSet>
      <dgm:spPr/>
    </dgm:pt>
    <dgm:pt modelId="{90B09DAE-9E5E-4AC2-8F84-46EF7021A882}" type="pres">
      <dgm:prSet presAssocID="{BA5E1D07-EB9B-444F-AC3A-1F1CFFFA44BA}" presName="circleA" presStyleLbl="node1" presStyleIdx="2" presStyleCnt="9"/>
      <dgm:spPr/>
    </dgm:pt>
    <dgm:pt modelId="{A9E96C93-A08D-4567-AF2D-E0479579E8E1}" type="pres">
      <dgm:prSet presAssocID="{BA5E1D07-EB9B-444F-AC3A-1F1CFFFA44BA}" presName="spaceA" presStyleCnt="0"/>
      <dgm:spPr/>
    </dgm:pt>
    <dgm:pt modelId="{E5BA05D1-CF08-478F-B5F1-0ECBAE267579}" type="pres">
      <dgm:prSet presAssocID="{03BF7D36-D7E7-4126-97C2-0F3DF3113BE4}" presName="space" presStyleCnt="0"/>
      <dgm:spPr/>
    </dgm:pt>
    <dgm:pt modelId="{AFAB1379-B2B7-48C9-AE8D-5D6C61A80C27}" type="pres">
      <dgm:prSet presAssocID="{D91170FD-762D-4205-8A51-320EEF9E18CE}" presName="compositeB" presStyleCnt="0"/>
      <dgm:spPr/>
    </dgm:pt>
    <dgm:pt modelId="{5948A2EF-4A26-44DC-A939-2EA42A9945A9}" type="pres">
      <dgm:prSet presAssocID="{D91170FD-762D-4205-8A51-320EEF9E18CE}" presName="textB" presStyleLbl="revTx" presStyleIdx="3" presStyleCnt="9" custScaleX="197841">
        <dgm:presLayoutVars>
          <dgm:bulletEnabled val="1"/>
        </dgm:presLayoutVars>
      </dgm:prSet>
      <dgm:spPr/>
    </dgm:pt>
    <dgm:pt modelId="{CDA07E38-90D7-4C15-808C-85D092E0457C}" type="pres">
      <dgm:prSet presAssocID="{D91170FD-762D-4205-8A51-320EEF9E18CE}" presName="circleB" presStyleLbl="node1" presStyleIdx="3" presStyleCnt="9"/>
      <dgm:spPr/>
    </dgm:pt>
    <dgm:pt modelId="{574AB3E2-850C-47D8-884A-584CEF953F43}" type="pres">
      <dgm:prSet presAssocID="{D91170FD-762D-4205-8A51-320EEF9E18CE}" presName="spaceB" presStyleCnt="0"/>
      <dgm:spPr/>
    </dgm:pt>
    <dgm:pt modelId="{C3D12EE1-0238-4883-972D-C9EA56A84304}" type="pres">
      <dgm:prSet presAssocID="{58EC392C-4763-46AB-8DEF-BB05E112183B}" presName="space" presStyleCnt="0"/>
      <dgm:spPr/>
    </dgm:pt>
    <dgm:pt modelId="{736DBF7B-A522-479D-9DB4-AA4ABBA1CAF3}" type="pres">
      <dgm:prSet presAssocID="{76A3246E-21D7-4E72-B4D0-28D52BE31B19}" presName="compositeA" presStyleCnt="0"/>
      <dgm:spPr/>
    </dgm:pt>
    <dgm:pt modelId="{D94ECA67-0700-4465-8B05-B09A3ACA52AD}" type="pres">
      <dgm:prSet presAssocID="{76A3246E-21D7-4E72-B4D0-28D52BE31B19}" presName="textA" presStyleLbl="revTx" presStyleIdx="4" presStyleCnt="9" custScaleX="149859">
        <dgm:presLayoutVars>
          <dgm:bulletEnabled val="1"/>
        </dgm:presLayoutVars>
      </dgm:prSet>
      <dgm:spPr/>
    </dgm:pt>
    <dgm:pt modelId="{97593ABF-D1CE-4858-B282-3D8694652374}" type="pres">
      <dgm:prSet presAssocID="{76A3246E-21D7-4E72-B4D0-28D52BE31B19}" presName="circleA" presStyleLbl="node1" presStyleIdx="4" presStyleCnt="9"/>
      <dgm:spPr/>
    </dgm:pt>
    <dgm:pt modelId="{BB612882-AE98-448D-ABB3-2CA1CA51D096}" type="pres">
      <dgm:prSet presAssocID="{76A3246E-21D7-4E72-B4D0-28D52BE31B19}" presName="spaceA" presStyleCnt="0"/>
      <dgm:spPr/>
    </dgm:pt>
    <dgm:pt modelId="{5FB040BF-0C1B-41EB-B833-A1AED0A40AE0}" type="pres">
      <dgm:prSet presAssocID="{A8ACE0AC-E3EB-44B7-8ABA-5D6E61E9E908}" presName="space" presStyleCnt="0"/>
      <dgm:spPr/>
    </dgm:pt>
    <dgm:pt modelId="{9D01042A-849C-4ED3-8FA9-A48F7B3C8125}" type="pres">
      <dgm:prSet presAssocID="{AF372E0E-F4E9-4978-AC4C-B5B6EAC5A83A}" presName="compositeB" presStyleCnt="0"/>
      <dgm:spPr/>
    </dgm:pt>
    <dgm:pt modelId="{A16F7615-244B-4E85-9F3E-823822C821A1}" type="pres">
      <dgm:prSet presAssocID="{AF372E0E-F4E9-4978-AC4C-B5B6EAC5A83A}" presName="textB" presStyleLbl="revTx" presStyleIdx="5" presStyleCnt="9" custScaleX="177823">
        <dgm:presLayoutVars>
          <dgm:bulletEnabled val="1"/>
        </dgm:presLayoutVars>
      </dgm:prSet>
      <dgm:spPr/>
    </dgm:pt>
    <dgm:pt modelId="{2C139FA1-AED6-456F-8DEA-3E968524AEEA}" type="pres">
      <dgm:prSet presAssocID="{AF372E0E-F4E9-4978-AC4C-B5B6EAC5A83A}" presName="circleB" presStyleLbl="node1" presStyleIdx="5" presStyleCnt="9"/>
      <dgm:spPr/>
    </dgm:pt>
    <dgm:pt modelId="{F1AD494C-C38C-4C6D-A042-D148EF70F4D4}" type="pres">
      <dgm:prSet presAssocID="{AF372E0E-F4E9-4978-AC4C-B5B6EAC5A83A}" presName="spaceB" presStyleCnt="0"/>
      <dgm:spPr/>
    </dgm:pt>
    <dgm:pt modelId="{304A0965-729D-47C8-A4BA-F256F8A0FE5D}" type="pres">
      <dgm:prSet presAssocID="{FDDA5366-78D8-48FB-B544-4B8691724E44}" presName="space" presStyleCnt="0"/>
      <dgm:spPr/>
    </dgm:pt>
    <dgm:pt modelId="{5DC7AF20-BC2B-4375-B513-A3549847D71C}" type="pres">
      <dgm:prSet presAssocID="{5C20A219-8E94-4C69-B2A7-5E98F7896531}" presName="compositeA" presStyleCnt="0"/>
      <dgm:spPr/>
    </dgm:pt>
    <dgm:pt modelId="{E2FB2BCE-F176-499A-BF13-6C155DB9B584}" type="pres">
      <dgm:prSet presAssocID="{5C20A219-8E94-4C69-B2A7-5E98F7896531}" presName="textA" presStyleLbl="revTx" presStyleIdx="6" presStyleCnt="9" custScaleX="182583">
        <dgm:presLayoutVars>
          <dgm:bulletEnabled val="1"/>
        </dgm:presLayoutVars>
      </dgm:prSet>
      <dgm:spPr/>
    </dgm:pt>
    <dgm:pt modelId="{16274790-32F6-4677-8635-7C545B2E9E54}" type="pres">
      <dgm:prSet presAssocID="{5C20A219-8E94-4C69-B2A7-5E98F7896531}" presName="circleA" presStyleLbl="node1" presStyleIdx="6" presStyleCnt="9"/>
      <dgm:spPr/>
    </dgm:pt>
    <dgm:pt modelId="{AEA2B153-34EC-4154-B293-1F24EF55BB86}" type="pres">
      <dgm:prSet presAssocID="{5C20A219-8E94-4C69-B2A7-5E98F7896531}" presName="spaceA" presStyleCnt="0"/>
      <dgm:spPr/>
    </dgm:pt>
    <dgm:pt modelId="{86EF768E-18A1-482D-8959-B65ABF61CFF8}" type="pres">
      <dgm:prSet presAssocID="{1BCEBA23-F8D0-411F-AFA1-48692C7E0A54}" presName="space" presStyleCnt="0"/>
      <dgm:spPr/>
    </dgm:pt>
    <dgm:pt modelId="{47CDE293-EC3F-4E42-90EB-60D45357425B}" type="pres">
      <dgm:prSet presAssocID="{874F099D-C8BE-4DB9-92F7-26D6D5C1074B}" presName="compositeB" presStyleCnt="0"/>
      <dgm:spPr/>
    </dgm:pt>
    <dgm:pt modelId="{9A0F17DE-F41C-430D-9987-124920EBB594}" type="pres">
      <dgm:prSet presAssocID="{874F099D-C8BE-4DB9-92F7-26D6D5C1074B}" presName="textB" presStyleLbl="revTx" presStyleIdx="7" presStyleCnt="9" custScaleX="152373">
        <dgm:presLayoutVars>
          <dgm:bulletEnabled val="1"/>
        </dgm:presLayoutVars>
      </dgm:prSet>
      <dgm:spPr/>
    </dgm:pt>
    <dgm:pt modelId="{8D7D1E68-E8EF-4231-AD98-C4FE68DC921D}" type="pres">
      <dgm:prSet presAssocID="{874F099D-C8BE-4DB9-92F7-26D6D5C1074B}" presName="circleB" presStyleLbl="node1" presStyleIdx="7" presStyleCnt="9"/>
      <dgm:spPr/>
    </dgm:pt>
    <dgm:pt modelId="{ED27C839-695E-4D8A-B004-3E35762CC34C}" type="pres">
      <dgm:prSet presAssocID="{874F099D-C8BE-4DB9-92F7-26D6D5C1074B}" presName="spaceB" presStyleCnt="0"/>
      <dgm:spPr/>
    </dgm:pt>
    <dgm:pt modelId="{A16E3435-803A-4D10-ACDF-818B32C5DC57}" type="pres">
      <dgm:prSet presAssocID="{3F1F17FC-B342-4CB3-8310-99F5DD042E57}" presName="space" presStyleCnt="0"/>
      <dgm:spPr/>
    </dgm:pt>
    <dgm:pt modelId="{62D59BA7-027D-4DAD-9341-9B35829D1A9A}" type="pres">
      <dgm:prSet presAssocID="{69C161BE-CC20-4162-8236-50790CCCA7EA}" presName="compositeA" presStyleCnt="0"/>
      <dgm:spPr/>
    </dgm:pt>
    <dgm:pt modelId="{E1C43BEF-EAA4-4EBA-BCE3-A7064F71C95B}" type="pres">
      <dgm:prSet presAssocID="{69C161BE-CC20-4162-8236-50790CCCA7EA}" presName="textA" presStyleLbl="revTx" presStyleIdx="8" presStyleCnt="9" custScaleX="161099">
        <dgm:presLayoutVars>
          <dgm:bulletEnabled val="1"/>
        </dgm:presLayoutVars>
      </dgm:prSet>
      <dgm:spPr/>
    </dgm:pt>
    <dgm:pt modelId="{3896CC4D-0E4B-4221-8B19-EACC080BCE1B}" type="pres">
      <dgm:prSet presAssocID="{69C161BE-CC20-4162-8236-50790CCCA7EA}" presName="circleA" presStyleLbl="node1" presStyleIdx="8" presStyleCnt="9"/>
      <dgm:spPr/>
    </dgm:pt>
    <dgm:pt modelId="{343D3602-F3EA-4C7F-B511-0F0AC14F3A29}" type="pres">
      <dgm:prSet presAssocID="{69C161BE-CC20-4162-8236-50790CCCA7EA}" presName="spaceA" presStyleCnt="0"/>
      <dgm:spPr/>
    </dgm:pt>
  </dgm:ptLst>
  <dgm:cxnLst>
    <dgm:cxn modelId="{33AF1F26-1F7C-455A-9696-25056EBCC761}" srcId="{2C2DDB61-FE70-4434-94C3-242F05F88887}" destId="{AF372E0E-F4E9-4978-AC4C-B5B6EAC5A83A}" srcOrd="5" destOrd="0" parTransId="{382BCF1F-FB4D-4CFB-8B8C-F6D35E10B4F8}" sibTransId="{FDDA5366-78D8-48FB-B544-4B8691724E44}"/>
    <dgm:cxn modelId="{1530F13A-59AA-4FC7-89EA-2FB34D09A3B3}" srcId="{2C2DDB61-FE70-4434-94C3-242F05F88887}" destId="{69C161BE-CC20-4162-8236-50790CCCA7EA}" srcOrd="8" destOrd="0" parTransId="{9E6B0AF1-3BEA-467B-859B-A8F036C60F5C}" sibTransId="{7EC2D988-4494-4C2C-AC28-68D15147841C}"/>
    <dgm:cxn modelId="{F33FA15C-6922-4D4C-BC9D-CB594D9A3C9B}" srcId="{2C2DDB61-FE70-4434-94C3-242F05F88887}" destId="{874F099D-C8BE-4DB9-92F7-26D6D5C1074B}" srcOrd="7" destOrd="0" parTransId="{CF763A55-8867-418D-8B08-6513CB8749DA}" sibTransId="{3F1F17FC-B342-4CB3-8310-99F5DD042E57}"/>
    <dgm:cxn modelId="{95DE9E66-9E6F-4B8C-B03A-420B9D7A1334}" srcId="{2C2DDB61-FE70-4434-94C3-242F05F88887}" destId="{76A3246E-21D7-4E72-B4D0-28D52BE31B19}" srcOrd="4" destOrd="0" parTransId="{DD95FABB-2FA8-49C4-AAAE-3E7D6D9BE71D}" sibTransId="{A8ACE0AC-E3EB-44B7-8ABA-5D6E61E9E908}"/>
    <dgm:cxn modelId="{823DFA4C-89E2-49C8-86A9-E7D614F1E979}" type="presOf" srcId="{2C2DDB61-FE70-4434-94C3-242F05F88887}" destId="{A51BEFCB-57BF-4C58-8AE3-A59EBA7D1BBF}" srcOrd="0" destOrd="0" presId="urn:microsoft.com/office/officeart/2005/8/layout/hProcess11"/>
    <dgm:cxn modelId="{F69B7F6D-A8A8-4EA6-AFA0-261CE41D6B31}" type="presOf" srcId="{1354D696-499A-4A95-BF65-07B739FE1835}" destId="{3E978011-8101-4C45-AD91-C3083968C630}" srcOrd="0" destOrd="0" presId="urn:microsoft.com/office/officeart/2005/8/layout/hProcess11"/>
    <dgm:cxn modelId="{A37F366F-A585-48DF-BA42-A7E33C755B78}" type="presOf" srcId="{5C20A219-8E94-4C69-B2A7-5E98F7896531}" destId="{E2FB2BCE-F176-499A-BF13-6C155DB9B584}" srcOrd="0" destOrd="0" presId="urn:microsoft.com/office/officeart/2005/8/layout/hProcess11"/>
    <dgm:cxn modelId="{A4696258-377A-43B3-9C34-6EE577128118}" srcId="{2C2DDB61-FE70-4434-94C3-242F05F88887}" destId="{BA5E1D07-EB9B-444F-AC3A-1F1CFFFA44BA}" srcOrd="2" destOrd="0" parTransId="{611EC6A0-56A3-411B-B8BC-7360BB2F61C9}" sibTransId="{03BF7D36-D7E7-4126-97C2-0F3DF3113BE4}"/>
    <dgm:cxn modelId="{D057BB79-E14D-4612-B8A3-BA55050ACC03}" type="presOf" srcId="{76A3246E-21D7-4E72-B4D0-28D52BE31B19}" destId="{D94ECA67-0700-4465-8B05-B09A3ACA52AD}" srcOrd="0" destOrd="0" presId="urn:microsoft.com/office/officeart/2005/8/layout/hProcess11"/>
    <dgm:cxn modelId="{511EEC86-6FF0-43DD-92B0-FE6031323522}" type="presOf" srcId="{69C161BE-CC20-4162-8236-50790CCCA7EA}" destId="{E1C43BEF-EAA4-4EBA-BCE3-A7064F71C95B}" srcOrd="0" destOrd="0" presId="urn:microsoft.com/office/officeart/2005/8/layout/hProcess11"/>
    <dgm:cxn modelId="{3AC8818E-CFC5-40AE-9B72-D89252B85540}" srcId="{2C2DDB61-FE70-4434-94C3-242F05F88887}" destId="{1354D696-499A-4A95-BF65-07B739FE1835}" srcOrd="0" destOrd="0" parTransId="{1F14A8FA-682A-4A13-8D3E-92FD63541644}" sibTransId="{0CDE31FB-60BA-4771-9041-B321EFBC8726}"/>
    <dgm:cxn modelId="{85E97A93-306F-4C67-8048-D9ECE1A462A5}" type="presOf" srcId="{D91170FD-762D-4205-8A51-320EEF9E18CE}" destId="{5948A2EF-4A26-44DC-A939-2EA42A9945A9}" srcOrd="0" destOrd="0" presId="urn:microsoft.com/office/officeart/2005/8/layout/hProcess11"/>
    <dgm:cxn modelId="{10678096-B91D-434F-86EF-852686888EF8}" srcId="{2C2DDB61-FE70-4434-94C3-242F05F88887}" destId="{D91170FD-762D-4205-8A51-320EEF9E18CE}" srcOrd="3" destOrd="0" parTransId="{2C722A06-768B-46CF-AA3B-812DB91AAC67}" sibTransId="{58EC392C-4763-46AB-8DEF-BB05E112183B}"/>
    <dgm:cxn modelId="{6DC7D5A9-0513-4267-8727-EE9A5EBCD374}" type="presOf" srcId="{123F6B8D-A4A5-4A75-8863-C36B0D51E103}" destId="{200E1EA3-33CC-46E6-B0EC-A4B27F45A09C}" srcOrd="0" destOrd="0" presId="urn:microsoft.com/office/officeart/2005/8/layout/hProcess11"/>
    <dgm:cxn modelId="{40B143B3-1E85-49D5-B753-355C10A6411F}" srcId="{2C2DDB61-FE70-4434-94C3-242F05F88887}" destId="{5C20A219-8E94-4C69-B2A7-5E98F7896531}" srcOrd="6" destOrd="0" parTransId="{6683AA7B-D12D-48A9-A356-2E67ECABEB69}" sibTransId="{1BCEBA23-F8D0-411F-AFA1-48692C7E0A54}"/>
    <dgm:cxn modelId="{692984B5-5223-476B-8350-34D11674D7A2}" type="presOf" srcId="{874F099D-C8BE-4DB9-92F7-26D6D5C1074B}" destId="{9A0F17DE-F41C-430D-9987-124920EBB594}" srcOrd="0" destOrd="0" presId="urn:microsoft.com/office/officeart/2005/8/layout/hProcess11"/>
    <dgm:cxn modelId="{D49BC2CC-51C1-4082-9535-6007F68305FB}" srcId="{2C2DDB61-FE70-4434-94C3-242F05F88887}" destId="{123F6B8D-A4A5-4A75-8863-C36B0D51E103}" srcOrd="1" destOrd="0" parTransId="{64599A41-4AEA-4E43-8D69-C07CC637B1AF}" sibTransId="{46A919E7-E722-4796-A230-A22DDB11D5E0}"/>
    <dgm:cxn modelId="{14E07DD2-694F-4983-8D44-4C354CBEF1BF}" type="presOf" srcId="{AF372E0E-F4E9-4978-AC4C-B5B6EAC5A83A}" destId="{A16F7615-244B-4E85-9F3E-823822C821A1}" srcOrd="0" destOrd="0" presId="urn:microsoft.com/office/officeart/2005/8/layout/hProcess11"/>
    <dgm:cxn modelId="{1E00C4D2-D9CA-4552-96B8-6F810C79F632}" type="presOf" srcId="{BA5E1D07-EB9B-444F-AC3A-1F1CFFFA44BA}" destId="{2BBA9EE0-25B1-40EE-A9FC-4EF2DE8E302B}" srcOrd="0" destOrd="0" presId="urn:microsoft.com/office/officeart/2005/8/layout/hProcess11"/>
    <dgm:cxn modelId="{2657FA0E-E5CE-4610-805B-3DA1977156C5}" type="presParOf" srcId="{A51BEFCB-57BF-4C58-8AE3-A59EBA7D1BBF}" destId="{4D852EF1-BCB9-42A9-9ECF-979E3968861F}" srcOrd="0" destOrd="0" presId="urn:microsoft.com/office/officeart/2005/8/layout/hProcess11"/>
    <dgm:cxn modelId="{9C7D1F7F-0C96-4689-8CF6-79254517533A}" type="presParOf" srcId="{A51BEFCB-57BF-4C58-8AE3-A59EBA7D1BBF}" destId="{7DC49FBC-A6E8-4EB7-8220-620A34E624B1}" srcOrd="1" destOrd="0" presId="urn:microsoft.com/office/officeart/2005/8/layout/hProcess11"/>
    <dgm:cxn modelId="{8C3CBA63-9C99-4FE9-B640-648F94049396}" type="presParOf" srcId="{7DC49FBC-A6E8-4EB7-8220-620A34E624B1}" destId="{498E3F0D-51B3-4F20-8FA4-2703BE211705}" srcOrd="0" destOrd="0" presId="urn:microsoft.com/office/officeart/2005/8/layout/hProcess11"/>
    <dgm:cxn modelId="{544472AE-521F-430B-AA4C-6BEF2FF0CF19}" type="presParOf" srcId="{498E3F0D-51B3-4F20-8FA4-2703BE211705}" destId="{3E978011-8101-4C45-AD91-C3083968C630}" srcOrd="0" destOrd="0" presId="urn:microsoft.com/office/officeart/2005/8/layout/hProcess11"/>
    <dgm:cxn modelId="{1FA21B95-0FDE-42D5-AAA3-80101E3D7C5C}" type="presParOf" srcId="{498E3F0D-51B3-4F20-8FA4-2703BE211705}" destId="{95935D49-5470-4CD7-A1F3-9D921F49FF20}" srcOrd="1" destOrd="0" presId="urn:microsoft.com/office/officeart/2005/8/layout/hProcess11"/>
    <dgm:cxn modelId="{D991AE91-13A7-407C-BC98-C702D74B0104}" type="presParOf" srcId="{498E3F0D-51B3-4F20-8FA4-2703BE211705}" destId="{5558A313-ACE3-4CCC-8643-5F6316799F48}" srcOrd="2" destOrd="0" presId="urn:microsoft.com/office/officeart/2005/8/layout/hProcess11"/>
    <dgm:cxn modelId="{E228C135-9493-47A9-9F56-70D3A6F78EF9}" type="presParOf" srcId="{7DC49FBC-A6E8-4EB7-8220-620A34E624B1}" destId="{6C46C98C-1635-4050-B980-58796F1D8A10}" srcOrd="1" destOrd="0" presId="urn:microsoft.com/office/officeart/2005/8/layout/hProcess11"/>
    <dgm:cxn modelId="{79D7E4AE-B54B-470B-B7BC-349B4F4A7ECE}" type="presParOf" srcId="{7DC49FBC-A6E8-4EB7-8220-620A34E624B1}" destId="{C774ACF1-D008-4CE3-92F2-05E3C7D545C1}" srcOrd="2" destOrd="0" presId="urn:microsoft.com/office/officeart/2005/8/layout/hProcess11"/>
    <dgm:cxn modelId="{B31E8CCE-3DDA-4A64-BCAE-EF8AE65BCB79}" type="presParOf" srcId="{C774ACF1-D008-4CE3-92F2-05E3C7D545C1}" destId="{200E1EA3-33CC-46E6-B0EC-A4B27F45A09C}" srcOrd="0" destOrd="0" presId="urn:microsoft.com/office/officeart/2005/8/layout/hProcess11"/>
    <dgm:cxn modelId="{8F2A21F5-14CC-4DB8-9D55-866BF30C100D}" type="presParOf" srcId="{C774ACF1-D008-4CE3-92F2-05E3C7D545C1}" destId="{CC7CA333-0186-4D9A-8AF6-9288F2879D8D}" srcOrd="1" destOrd="0" presId="urn:microsoft.com/office/officeart/2005/8/layout/hProcess11"/>
    <dgm:cxn modelId="{67B867C1-2B4F-47AE-8DB5-CA9413DB6BDE}" type="presParOf" srcId="{C774ACF1-D008-4CE3-92F2-05E3C7D545C1}" destId="{19509ED4-99CD-4D70-9ECD-B278C709A0BD}" srcOrd="2" destOrd="0" presId="urn:microsoft.com/office/officeart/2005/8/layout/hProcess11"/>
    <dgm:cxn modelId="{3F2C62F2-0478-4438-8D5A-CEC9130D87A3}" type="presParOf" srcId="{7DC49FBC-A6E8-4EB7-8220-620A34E624B1}" destId="{8C6A60F8-83D8-4E1C-BE35-E1BCF700E83C}" srcOrd="3" destOrd="0" presId="urn:microsoft.com/office/officeart/2005/8/layout/hProcess11"/>
    <dgm:cxn modelId="{FB8AF64C-FB99-48CE-9621-E824C048353A}" type="presParOf" srcId="{7DC49FBC-A6E8-4EB7-8220-620A34E624B1}" destId="{9AB751DF-71B1-48FD-8D0C-9EFAB0D906F0}" srcOrd="4" destOrd="0" presId="urn:microsoft.com/office/officeart/2005/8/layout/hProcess11"/>
    <dgm:cxn modelId="{5A38518E-15F3-4063-A0DC-43D27CB50468}" type="presParOf" srcId="{9AB751DF-71B1-48FD-8D0C-9EFAB0D906F0}" destId="{2BBA9EE0-25B1-40EE-A9FC-4EF2DE8E302B}" srcOrd="0" destOrd="0" presId="urn:microsoft.com/office/officeart/2005/8/layout/hProcess11"/>
    <dgm:cxn modelId="{9CFC6BEE-38F5-468D-BF42-1CE00579EDC6}" type="presParOf" srcId="{9AB751DF-71B1-48FD-8D0C-9EFAB0D906F0}" destId="{90B09DAE-9E5E-4AC2-8F84-46EF7021A882}" srcOrd="1" destOrd="0" presId="urn:microsoft.com/office/officeart/2005/8/layout/hProcess11"/>
    <dgm:cxn modelId="{5425286B-CFAF-4FEF-9209-53A43A64B36F}" type="presParOf" srcId="{9AB751DF-71B1-48FD-8D0C-9EFAB0D906F0}" destId="{A9E96C93-A08D-4567-AF2D-E0479579E8E1}" srcOrd="2" destOrd="0" presId="urn:microsoft.com/office/officeart/2005/8/layout/hProcess11"/>
    <dgm:cxn modelId="{5957E037-6D90-4B7D-9BFF-99C7DFCFF979}" type="presParOf" srcId="{7DC49FBC-A6E8-4EB7-8220-620A34E624B1}" destId="{E5BA05D1-CF08-478F-B5F1-0ECBAE267579}" srcOrd="5" destOrd="0" presId="urn:microsoft.com/office/officeart/2005/8/layout/hProcess11"/>
    <dgm:cxn modelId="{76001FFB-4F60-4BF3-9D95-D9F3E30E0627}" type="presParOf" srcId="{7DC49FBC-A6E8-4EB7-8220-620A34E624B1}" destId="{AFAB1379-B2B7-48C9-AE8D-5D6C61A80C27}" srcOrd="6" destOrd="0" presId="urn:microsoft.com/office/officeart/2005/8/layout/hProcess11"/>
    <dgm:cxn modelId="{80E92B18-6EC3-4405-A1C9-062129775590}" type="presParOf" srcId="{AFAB1379-B2B7-48C9-AE8D-5D6C61A80C27}" destId="{5948A2EF-4A26-44DC-A939-2EA42A9945A9}" srcOrd="0" destOrd="0" presId="urn:microsoft.com/office/officeart/2005/8/layout/hProcess11"/>
    <dgm:cxn modelId="{5657C3D9-EA90-45C9-8AE8-5542BE6EC8D3}" type="presParOf" srcId="{AFAB1379-B2B7-48C9-AE8D-5D6C61A80C27}" destId="{CDA07E38-90D7-4C15-808C-85D092E0457C}" srcOrd="1" destOrd="0" presId="urn:microsoft.com/office/officeart/2005/8/layout/hProcess11"/>
    <dgm:cxn modelId="{2C98CCED-1814-4D2B-9979-FECF70B21AE8}" type="presParOf" srcId="{AFAB1379-B2B7-48C9-AE8D-5D6C61A80C27}" destId="{574AB3E2-850C-47D8-884A-584CEF953F43}" srcOrd="2" destOrd="0" presId="urn:microsoft.com/office/officeart/2005/8/layout/hProcess11"/>
    <dgm:cxn modelId="{D189E919-6A53-43DB-BED8-6C80246EB3AA}" type="presParOf" srcId="{7DC49FBC-A6E8-4EB7-8220-620A34E624B1}" destId="{C3D12EE1-0238-4883-972D-C9EA56A84304}" srcOrd="7" destOrd="0" presId="urn:microsoft.com/office/officeart/2005/8/layout/hProcess11"/>
    <dgm:cxn modelId="{34FB39F0-885A-4D69-82F6-FB29C7292F46}" type="presParOf" srcId="{7DC49FBC-A6E8-4EB7-8220-620A34E624B1}" destId="{736DBF7B-A522-479D-9DB4-AA4ABBA1CAF3}" srcOrd="8" destOrd="0" presId="urn:microsoft.com/office/officeart/2005/8/layout/hProcess11"/>
    <dgm:cxn modelId="{B53ED185-058F-4455-9A1D-5BF15126576B}" type="presParOf" srcId="{736DBF7B-A522-479D-9DB4-AA4ABBA1CAF3}" destId="{D94ECA67-0700-4465-8B05-B09A3ACA52AD}" srcOrd="0" destOrd="0" presId="urn:microsoft.com/office/officeart/2005/8/layout/hProcess11"/>
    <dgm:cxn modelId="{3A6B278D-4302-402F-8291-BCE5A2F9A9C5}" type="presParOf" srcId="{736DBF7B-A522-479D-9DB4-AA4ABBA1CAF3}" destId="{97593ABF-D1CE-4858-B282-3D8694652374}" srcOrd="1" destOrd="0" presId="urn:microsoft.com/office/officeart/2005/8/layout/hProcess11"/>
    <dgm:cxn modelId="{8AB016A1-637B-4797-9DEE-206D73920885}" type="presParOf" srcId="{736DBF7B-A522-479D-9DB4-AA4ABBA1CAF3}" destId="{BB612882-AE98-448D-ABB3-2CA1CA51D096}" srcOrd="2" destOrd="0" presId="urn:microsoft.com/office/officeart/2005/8/layout/hProcess11"/>
    <dgm:cxn modelId="{446B2E3B-FDC6-40F5-91BF-71B82B95627B}" type="presParOf" srcId="{7DC49FBC-A6E8-4EB7-8220-620A34E624B1}" destId="{5FB040BF-0C1B-41EB-B833-A1AED0A40AE0}" srcOrd="9" destOrd="0" presId="urn:microsoft.com/office/officeart/2005/8/layout/hProcess11"/>
    <dgm:cxn modelId="{F87829C3-D2AB-43E6-9ACC-2CD171B86134}" type="presParOf" srcId="{7DC49FBC-A6E8-4EB7-8220-620A34E624B1}" destId="{9D01042A-849C-4ED3-8FA9-A48F7B3C8125}" srcOrd="10" destOrd="0" presId="urn:microsoft.com/office/officeart/2005/8/layout/hProcess11"/>
    <dgm:cxn modelId="{507745F6-765F-477F-AACE-F7A692351905}" type="presParOf" srcId="{9D01042A-849C-4ED3-8FA9-A48F7B3C8125}" destId="{A16F7615-244B-4E85-9F3E-823822C821A1}" srcOrd="0" destOrd="0" presId="urn:microsoft.com/office/officeart/2005/8/layout/hProcess11"/>
    <dgm:cxn modelId="{3CD959D5-5544-48C1-8CEC-A9CD58A87A41}" type="presParOf" srcId="{9D01042A-849C-4ED3-8FA9-A48F7B3C8125}" destId="{2C139FA1-AED6-456F-8DEA-3E968524AEEA}" srcOrd="1" destOrd="0" presId="urn:microsoft.com/office/officeart/2005/8/layout/hProcess11"/>
    <dgm:cxn modelId="{6833C34D-5F61-446D-8DAF-755309D88400}" type="presParOf" srcId="{9D01042A-849C-4ED3-8FA9-A48F7B3C8125}" destId="{F1AD494C-C38C-4C6D-A042-D148EF70F4D4}" srcOrd="2" destOrd="0" presId="urn:microsoft.com/office/officeart/2005/8/layout/hProcess11"/>
    <dgm:cxn modelId="{7A2FA9ED-FEBA-4BB1-BF74-978C61DBB291}" type="presParOf" srcId="{7DC49FBC-A6E8-4EB7-8220-620A34E624B1}" destId="{304A0965-729D-47C8-A4BA-F256F8A0FE5D}" srcOrd="11" destOrd="0" presId="urn:microsoft.com/office/officeart/2005/8/layout/hProcess11"/>
    <dgm:cxn modelId="{F0CC7BB6-091D-4026-98EC-71A693BA148A}" type="presParOf" srcId="{7DC49FBC-A6E8-4EB7-8220-620A34E624B1}" destId="{5DC7AF20-BC2B-4375-B513-A3549847D71C}" srcOrd="12" destOrd="0" presId="urn:microsoft.com/office/officeart/2005/8/layout/hProcess11"/>
    <dgm:cxn modelId="{44D2BD29-4EDD-4282-9F23-02059048FB6D}" type="presParOf" srcId="{5DC7AF20-BC2B-4375-B513-A3549847D71C}" destId="{E2FB2BCE-F176-499A-BF13-6C155DB9B584}" srcOrd="0" destOrd="0" presId="urn:microsoft.com/office/officeart/2005/8/layout/hProcess11"/>
    <dgm:cxn modelId="{23913D15-FCB9-4650-9EAC-912E989D1424}" type="presParOf" srcId="{5DC7AF20-BC2B-4375-B513-A3549847D71C}" destId="{16274790-32F6-4677-8635-7C545B2E9E54}" srcOrd="1" destOrd="0" presId="urn:microsoft.com/office/officeart/2005/8/layout/hProcess11"/>
    <dgm:cxn modelId="{CDBC3150-5B5A-4C7C-A99D-20E4B4F5741A}" type="presParOf" srcId="{5DC7AF20-BC2B-4375-B513-A3549847D71C}" destId="{AEA2B153-34EC-4154-B293-1F24EF55BB86}" srcOrd="2" destOrd="0" presId="urn:microsoft.com/office/officeart/2005/8/layout/hProcess11"/>
    <dgm:cxn modelId="{347DAAA9-8AFC-4E4C-A1A4-7D486BE1B713}" type="presParOf" srcId="{7DC49FBC-A6E8-4EB7-8220-620A34E624B1}" destId="{86EF768E-18A1-482D-8959-B65ABF61CFF8}" srcOrd="13" destOrd="0" presId="urn:microsoft.com/office/officeart/2005/8/layout/hProcess11"/>
    <dgm:cxn modelId="{76E29394-4AB5-445E-BB0A-DAC6DA2511D1}" type="presParOf" srcId="{7DC49FBC-A6E8-4EB7-8220-620A34E624B1}" destId="{47CDE293-EC3F-4E42-90EB-60D45357425B}" srcOrd="14" destOrd="0" presId="urn:microsoft.com/office/officeart/2005/8/layout/hProcess11"/>
    <dgm:cxn modelId="{50099566-4862-42E4-9CDC-274011745585}" type="presParOf" srcId="{47CDE293-EC3F-4E42-90EB-60D45357425B}" destId="{9A0F17DE-F41C-430D-9987-124920EBB594}" srcOrd="0" destOrd="0" presId="urn:microsoft.com/office/officeart/2005/8/layout/hProcess11"/>
    <dgm:cxn modelId="{1E6B46EC-38A1-40C6-BB0E-AD94E589601B}" type="presParOf" srcId="{47CDE293-EC3F-4E42-90EB-60D45357425B}" destId="{8D7D1E68-E8EF-4231-AD98-C4FE68DC921D}" srcOrd="1" destOrd="0" presId="urn:microsoft.com/office/officeart/2005/8/layout/hProcess11"/>
    <dgm:cxn modelId="{67171BB1-8EAC-422C-8994-4B7CF4177D1A}" type="presParOf" srcId="{47CDE293-EC3F-4E42-90EB-60D45357425B}" destId="{ED27C839-695E-4D8A-B004-3E35762CC34C}" srcOrd="2" destOrd="0" presId="urn:microsoft.com/office/officeart/2005/8/layout/hProcess11"/>
    <dgm:cxn modelId="{65EB4AAC-487C-45A4-882F-C4E44ADA1242}" type="presParOf" srcId="{7DC49FBC-A6E8-4EB7-8220-620A34E624B1}" destId="{A16E3435-803A-4D10-ACDF-818B32C5DC57}" srcOrd="15" destOrd="0" presId="urn:microsoft.com/office/officeart/2005/8/layout/hProcess11"/>
    <dgm:cxn modelId="{74D30AF3-F15D-49E7-8834-4AAC71FEC68F}" type="presParOf" srcId="{7DC49FBC-A6E8-4EB7-8220-620A34E624B1}" destId="{62D59BA7-027D-4DAD-9341-9B35829D1A9A}" srcOrd="16" destOrd="0" presId="urn:microsoft.com/office/officeart/2005/8/layout/hProcess11"/>
    <dgm:cxn modelId="{6048A31A-1326-4DD4-8875-BBCC1351B03E}" type="presParOf" srcId="{62D59BA7-027D-4DAD-9341-9B35829D1A9A}" destId="{E1C43BEF-EAA4-4EBA-BCE3-A7064F71C95B}" srcOrd="0" destOrd="0" presId="urn:microsoft.com/office/officeart/2005/8/layout/hProcess11"/>
    <dgm:cxn modelId="{6940518D-B76F-4666-8BF1-8D62670D8861}" type="presParOf" srcId="{62D59BA7-027D-4DAD-9341-9B35829D1A9A}" destId="{3896CC4D-0E4B-4221-8B19-EACC080BCE1B}" srcOrd="1" destOrd="0" presId="urn:microsoft.com/office/officeart/2005/8/layout/hProcess11"/>
    <dgm:cxn modelId="{2D81E60A-42D2-4582-9EB5-87C852EA22EE}" type="presParOf" srcId="{62D59BA7-027D-4DAD-9341-9B35829D1A9A}" destId="{343D3602-F3EA-4C7F-B511-0F0AC14F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EF4EE-AEE1-4D14-A9FE-3DB62665DF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76F474B-6521-4819-8497-CD28CB492199}">
      <dgm:prSet/>
      <dgm:spPr/>
      <dgm:t>
        <a:bodyPr/>
        <a:lstStyle/>
        <a:p>
          <a:pPr algn="ctr"/>
          <a:r>
            <a:rPr lang="en-US" dirty="0">
              <a:solidFill>
                <a:schemeClr val="tx1"/>
              </a:solidFill>
            </a:rPr>
            <a:t>God is omnipotent, omnipresent, and omniscient.</a:t>
          </a:r>
        </a:p>
      </dgm:t>
    </dgm:pt>
    <dgm:pt modelId="{E408B518-A485-41A5-B908-29DD4093B4CA}" type="parTrans" cxnId="{A9152536-6C52-4CDE-A532-80F0178D58DE}">
      <dgm:prSet/>
      <dgm:spPr/>
      <dgm:t>
        <a:bodyPr/>
        <a:lstStyle/>
        <a:p>
          <a:endParaRPr lang="en-US"/>
        </a:p>
      </dgm:t>
    </dgm:pt>
    <dgm:pt modelId="{8A3830D5-03B2-49B5-A7EB-FDCBD7EBCA8E}" type="sibTrans" cxnId="{A9152536-6C52-4CDE-A532-80F0178D58DE}">
      <dgm:prSet/>
      <dgm:spPr/>
      <dgm:t>
        <a:bodyPr/>
        <a:lstStyle/>
        <a:p>
          <a:endParaRPr lang="en-US"/>
        </a:p>
      </dgm:t>
    </dgm:pt>
    <dgm:pt modelId="{F7AABF8B-1082-4BAA-B2B6-6BA40F0C8626}">
      <dgm:prSet/>
      <dgm:spPr/>
      <dgm:t>
        <a:bodyPr/>
        <a:lstStyle/>
        <a:p>
          <a:pPr algn="ctr"/>
          <a:r>
            <a:rPr lang="en-US" dirty="0">
              <a:solidFill>
                <a:schemeClr val="tx1"/>
              </a:solidFill>
            </a:rPr>
            <a:t>God created the world and all its hosts – it was very good.</a:t>
          </a:r>
        </a:p>
      </dgm:t>
    </dgm:pt>
    <dgm:pt modelId="{69ED2B6B-A188-40AB-89A7-708D748D304C}" type="parTrans" cxnId="{18F72126-729F-4410-A3E0-AD245BEB8135}">
      <dgm:prSet/>
      <dgm:spPr/>
      <dgm:t>
        <a:bodyPr/>
        <a:lstStyle/>
        <a:p>
          <a:endParaRPr lang="en-US"/>
        </a:p>
      </dgm:t>
    </dgm:pt>
    <dgm:pt modelId="{304FB8F8-4997-4994-9A14-E16FD41E8DAD}" type="sibTrans" cxnId="{18F72126-729F-4410-A3E0-AD245BEB8135}">
      <dgm:prSet/>
      <dgm:spPr/>
      <dgm:t>
        <a:bodyPr/>
        <a:lstStyle/>
        <a:p>
          <a:endParaRPr lang="en-US"/>
        </a:p>
      </dgm:t>
    </dgm:pt>
    <dgm:pt modelId="{47B4203B-B2C4-4F5F-ADFF-6C0ABD8F52A5}">
      <dgm:prSet/>
      <dgm:spPr/>
      <dgm:t>
        <a:bodyPr/>
        <a:lstStyle/>
        <a:p>
          <a:pPr algn="ctr"/>
          <a:r>
            <a:rPr lang="en-US" dirty="0">
              <a:solidFill>
                <a:schemeClr val="tx1"/>
              </a:solidFill>
            </a:rPr>
            <a:t>Mankind is the image bearer of God, </a:t>
          </a:r>
          <a:r>
            <a:rPr lang="en-US" i="1" dirty="0">
              <a:solidFill>
                <a:schemeClr val="tx1"/>
              </a:solidFill>
            </a:rPr>
            <a:t>blessed</a:t>
          </a:r>
          <a:r>
            <a:rPr lang="en-US" dirty="0">
              <a:solidFill>
                <a:schemeClr val="tx1"/>
              </a:solidFill>
            </a:rPr>
            <a:t> and imbued with divine purpose.</a:t>
          </a:r>
        </a:p>
      </dgm:t>
    </dgm:pt>
    <dgm:pt modelId="{C4A7EC41-1021-4182-B468-A1DE54B5C300}" type="parTrans" cxnId="{776B28D7-A17A-48C5-A9DC-AA6BBA0DCCCC}">
      <dgm:prSet/>
      <dgm:spPr/>
      <dgm:t>
        <a:bodyPr/>
        <a:lstStyle/>
        <a:p>
          <a:endParaRPr lang="en-US"/>
        </a:p>
      </dgm:t>
    </dgm:pt>
    <dgm:pt modelId="{9DAE5A21-BD02-4261-992E-7A775B09A38E}" type="sibTrans" cxnId="{776B28D7-A17A-48C5-A9DC-AA6BBA0DCCCC}">
      <dgm:prSet/>
      <dgm:spPr/>
      <dgm:t>
        <a:bodyPr/>
        <a:lstStyle/>
        <a:p>
          <a:endParaRPr lang="en-US"/>
        </a:p>
      </dgm:t>
    </dgm:pt>
    <dgm:pt modelId="{B2F70C3B-1141-4F9B-A380-020EADD67067}">
      <dgm:prSet/>
      <dgm:spPr/>
      <dgm:t>
        <a:bodyPr/>
        <a:lstStyle/>
        <a:p>
          <a:pPr algn="ctr"/>
          <a:r>
            <a:rPr lang="en-US" dirty="0">
              <a:solidFill>
                <a:schemeClr val="tx1"/>
              </a:solidFill>
            </a:rPr>
            <a:t>Man’s sin in the garden and every sin thereafter separates him from God (death) and creates disorder which is in opposition to the blessed and holy purpose of God’s creation. </a:t>
          </a:r>
        </a:p>
      </dgm:t>
    </dgm:pt>
    <dgm:pt modelId="{F3E46554-8EF9-4428-99F3-1C77438F48D4}" type="parTrans" cxnId="{BE49D2E5-8B36-4412-9126-F3ACE208A625}">
      <dgm:prSet/>
      <dgm:spPr/>
      <dgm:t>
        <a:bodyPr/>
        <a:lstStyle/>
        <a:p>
          <a:endParaRPr lang="en-US"/>
        </a:p>
      </dgm:t>
    </dgm:pt>
    <dgm:pt modelId="{BD485B63-7434-4C9E-9C4A-4CF617D747E7}" type="sibTrans" cxnId="{BE49D2E5-8B36-4412-9126-F3ACE208A625}">
      <dgm:prSet/>
      <dgm:spPr/>
      <dgm:t>
        <a:bodyPr/>
        <a:lstStyle/>
        <a:p>
          <a:endParaRPr lang="en-US"/>
        </a:p>
      </dgm:t>
    </dgm:pt>
    <dgm:pt modelId="{551F1CB1-535D-4010-8A4C-E1964089C252}">
      <dgm:prSet/>
      <dgm:spPr/>
      <dgm:t>
        <a:bodyPr/>
        <a:lstStyle/>
        <a:p>
          <a:pPr algn="ctr"/>
          <a:r>
            <a:rPr lang="en-US" dirty="0">
              <a:solidFill>
                <a:schemeClr val="tx1"/>
              </a:solidFill>
            </a:rPr>
            <a:t>The promise to Abraham reorients mankind back to the original garden blessing, relationship, and purpose which is fulfilled in Christ Jesus.</a:t>
          </a:r>
        </a:p>
      </dgm:t>
    </dgm:pt>
    <dgm:pt modelId="{465CAE17-E6AE-4559-BBC8-CDCDD62383BF}" type="parTrans" cxnId="{7E7BA725-0A0F-4BD0-9A96-A50E23C6EAB4}">
      <dgm:prSet/>
      <dgm:spPr/>
      <dgm:t>
        <a:bodyPr/>
        <a:lstStyle/>
        <a:p>
          <a:endParaRPr lang="en-US"/>
        </a:p>
      </dgm:t>
    </dgm:pt>
    <dgm:pt modelId="{FD9D833D-BEFC-45E2-80EC-43EA3F6B174A}" type="sibTrans" cxnId="{7E7BA725-0A0F-4BD0-9A96-A50E23C6EAB4}">
      <dgm:prSet/>
      <dgm:spPr/>
      <dgm:t>
        <a:bodyPr/>
        <a:lstStyle/>
        <a:p>
          <a:endParaRPr lang="en-US"/>
        </a:p>
      </dgm:t>
    </dgm:pt>
    <dgm:pt modelId="{29F8E6DF-085B-4F23-973D-B3FC9891BEBE}">
      <dgm:prSet/>
      <dgm:spPr/>
      <dgm:t>
        <a:bodyPr/>
        <a:lstStyle/>
        <a:p>
          <a:pPr algn="ctr"/>
          <a:r>
            <a:rPr lang="en-US" dirty="0">
              <a:solidFill>
                <a:schemeClr val="tx1"/>
              </a:solidFill>
            </a:rPr>
            <a:t>Abraham, landless and childless; Isaac, bound and deceived; Jacob, blessed but grief stricken; and Joseph, betrayed and imprisoned, must learn that </a:t>
          </a:r>
          <a:r>
            <a:rPr lang="en-US" dirty="0">
              <a:solidFill>
                <a:schemeClr val="tx1"/>
              </a:solidFill>
              <a:highlight>
                <a:srgbClr val="FFFF00"/>
              </a:highlight>
            </a:rPr>
            <a:t>the Great Promise, </a:t>
          </a:r>
          <a:r>
            <a:rPr lang="en-US" i="1" dirty="0">
              <a:solidFill>
                <a:schemeClr val="tx1"/>
              </a:solidFill>
              <a:highlight>
                <a:srgbClr val="FFFF00"/>
              </a:highlight>
            </a:rPr>
            <a:t>the lodestar of their lives</a:t>
          </a:r>
          <a:r>
            <a:rPr lang="en-US" dirty="0">
              <a:solidFill>
                <a:schemeClr val="tx1"/>
              </a:solidFill>
              <a:highlight>
                <a:srgbClr val="FFFF00"/>
              </a:highlight>
            </a:rPr>
            <a:t>, </a:t>
          </a:r>
          <a:r>
            <a:rPr lang="en-US" u="sng" dirty="0">
              <a:solidFill>
                <a:schemeClr val="tx1"/>
              </a:solidFill>
              <a:highlight>
                <a:srgbClr val="FFFF00"/>
              </a:highlight>
            </a:rPr>
            <a:t>must be fulfilled divinely and miraculously or not at all</a:t>
          </a:r>
          <a:r>
            <a:rPr lang="en-US" dirty="0">
              <a:solidFill>
                <a:schemeClr val="tx1"/>
              </a:solidFill>
              <a:highlight>
                <a:srgbClr val="FFFF00"/>
              </a:highlight>
            </a:rPr>
            <a:t>.  </a:t>
          </a:r>
        </a:p>
      </dgm:t>
    </dgm:pt>
    <dgm:pt modelId="{55CC1129-8909-4B72-B658-8FCBDC3A5034}" type="parTrans" cxnId="{C129E084-9134-47B1-AECA-8CB734BB0E8F}">
      <dgm:prSet/>
      <dgm:spPr/>
      <dgm:t>
        <a:bodyPr/>
        <a:lstStyle/>
        <a:p>
          <a:endParaRPr lang="en-US"/>
        </a:p>
      </dgm:t>
    </dgm:pt>
    <dgm:pt modelId="{8019C49B-B9CC-496B-9F90-D3E51784835B}" type="sibTrans" cxnId="{C129E084-9134-47B1-AECA-8CB734BB0E8F}">
      <dgm:prSet/>
      <dgm:spPr/>
      <dgm:t>
        <a:bodyPr/>
        <a:lstStyle/>
        <a:p>
          <a:endParaRPr lang="en-US"/>
        </a:p>
      </dgm:t>
    </dgm:pt>
    <dgm:pt modelId="{D3B92596-7CA7-47E0-9777-263A1C81C298}" type="pres">
      <dgm:prSet presAssocID="{6AAEF4EE-AEE1-4D14-A9FE-3DB62665DF4E}" presName="diagram" presStyleCnt="0">
        <dgm:presLayoutVars>
          <dgm:dir/>
          <dgm:resizeHandles val="exact"/>
        </dgm:presLayoutVars>
      </dgm:prSet>
      <dgm:spPr/>
    </dgm:pt>
    <dgm:pt modelId="{59A9F0DB-4144-4F25-9964-823702C5E742}" type="pres">
      <dgm:prSet presAssocID="{A76F474B-6521-4819-8497-CD28CB492199}" presName="node" presStyleLbl="node1" presStyleIdx="0" presStyleCnt="6" custScaleY="121197">
        <dgm:presLayoutVars>
          <dgm:bulletEnabled val="1"/>
        </dgm:presLayoutVars>
      </dgm:prSet>
      <dgm:spPr/>
    </dgm:pt>
    <dgm:pt modelId="{525CEB04-FCF6-44A1-8D71-4D579EF18991}" type="pres">
      <dgm:prSet presAssocID="{8A3830D5-03B2-49B5-A7EB-FDCBD7EBCA8E}" presName="sibTrans" presStyleCnt="0"/>
      <dgm:spPr/>
    </dgm:pt>
    <dgm:pt modelId="{86490EAE-DE01-4818-B604-1F9F3A484BC4}" type="pres">
      <dgm:prSet presAssocID="{F7AABF8B-1082-4BAA-B2B6-6BA40F0C8626}" presName="node" presStyleLbl="node1" presStyleIdx="1" presStyleCnt="6" custScaleY="124793">
        <dgm:presLayoutVars>
          <dgm:bulletEnabled val="1"/>
        </dgm:presLayoutVars>
      </dgm:prSet>
      <dgm:spPr/>
    </dgm:pt>
    <dgm:pt modelId="{3AB09496-1FFE-4743-B5D2-B41CA0255D44}" type="pres">
      <dgm:prSet presAssocID="{304FB8F8-4997-4994-9A14-E16FD41E8DAD}" presName="sibTrans" presStyleCnt="0"/>
      <dgm:spPr/>
    </dgm:pt>
    <dgm:pt modelId="{3575D545-C47E-42C8-AC33-C560DBE9C998}" type="pres">
      <dgm:prSet presAssocID="{47B4203B-B2C4-4F5F-ADFF-6C0ABD8F52A5}" presName="node" presStyleLbl="node1" presStyleIdx="2" presStyleCnt="6" custScaleY="123894">
        <dgm:presLayoutVars>
          <dgm:bulletEnabled val="1"/>
        </dgm:presLayoutVars>
      </dgm:prSet>
      <dgm:spPr/>
    </dgm:pt>
    <dgm:pt modelId="{553B23BD-4DE8-499F-ACD6-128A282C621A}" type="pres">
      <dgm:prSet presAssocID="{9DAE5A21-BD02-4261-992E-7A775B09A38E}" presName="sibTrans" presStyleCnt="0"/>
      <dgm:spPr/>
    </dgm:pt>
    <dgm:pt modelId="{8CD07354-053A-4CF4-B959-D248C7346AAA}" type="pres">
      <dgm:prSet presAssocID="{B2F70C3B-1141-4F9B-A380-020EADD67067}" presName="node" presStyleLbl="node1" presStyleIdx="3" presStyleCnt="6" custScaleY="123862">
        <dgm:presLayoutVars>
          <dgm:bulletEnabled val="1"/>
        </dgm:presLayoutVars>
      </dgm:prSet>
      <dgm:spPr/>
    </dgm:pt>
    <dgm:pt modelId="{82B7E530-DAA9-402E-885F-19B37F986115}" type="pres">
      <dgm:prSet presAssocID="{BD485B63-7434-4C9E-9C4A-4CF617D747E7}" presName="sibTrans" presStyleCnt="0"/>
      <dgm:spPr/>
    </dgm:pt>
    <dgm:pt modelId="{B73BCE78-3D61-46BC-AD76-3F9BF70E1834}" type="pres">
      <dgm:prSet presAssocID="{551F1CB1-535D-4010-8A4C-E1964089C252}" presName="node" presStyleLbl="node1" presStyleIdx="4" presStyleCnt="6" custScaleY="122963">
        <dgm:presLayoutVars>
          <dgm:bulletEnabled val="1"/>
        </dgm:presLayoutVars>
      </dgm:prSet>
      <dgm:spPr/>
    </dgm:pt>
    <dgm:pt modelId="{D5B361B9-6D78-426F-85D0-CBC31E394882}" type="pres">
      <dgm:prSet presAssocID="{FD9D833D-BEFC-45E2-80EC-43EA3F6B174A}" presName="sibTrans" presStyleCnt="0"/>
      <dgm:spPr/>
    </dgm:pt>
    <dgm:pt modelId="{06231FDB-DBF3-4FF6-951C-9D8E5172FEB2}" type="pres">
      <dgm:prSet presAssocID="{29F8E6DF-085B-4F23-973D-B3FC9891BEBE}" presName="node" presStyleLbl="node1" presStyleIdx="5" presStyleCnt="6" custScaleY="122963">
        <dgm:presLayoutVars>
          <dgm:bulletEnabled val="1"/>
        </dgm:presLayoutVars>
      </dgm:prSet>
      <dgm:spPr/>
    </dgm:pt>
  </dgm:ptLst>
  <dgm:cxnLst>
    <dgm:cxn modelId="{DDF3C51C-3494-41A1-8132-B8AB237309D1}" type="presOf" srcId="{F7AABF8B-1082-4BAA-B2B6-6BA40F0C8626}" destId="{86490EAE-DE01-4818-B604-1F9F3A484BC4}" srcOrd="0" destOrd="0" presId="urn:microsoft.com/office/officeart/2005/8/layout/default"/>
    <dgm:cxn modelId="{7E7BA725-0A0F-4BD0-9A96-A50E23C6EAB4}" srcId="{6AAEF4EE-AEE1-4D14-A9FE-3DB62665DF4E}" destId="{551F1CB1-535D-4010-8A4C-E1964089C252}" srcOrd="4" destOrd="0" parTransId="{465CAE17-E6AE-4559-BBC8-CDCDD62383BF}" sibTransId="{FD9D833D-BEFC-45E2-80EC-43EA3F6B174A}"/>
    <dgm:cxn modelId="{18F72126-729F-4410-A3E0-AD245BEB8135}" srcId="{6AAEF4EE-AEE1-4D14-A9FE-3DB62665DF4E}" destId="{F7AABF8B-1082-4BAA-B2B6-6BA40F0C8626}" srcOrd="1" destOrd="0" parTransId="{69ED2B6B-A188-40AB-89A7-708D748D304C}" sibTransId="{304FB8F8-4997-4994-9A14-E16FD41E8DAD}"/>
    <dgm:cxn modelId="{A9152536-6C52-4CDE-A532-80F0178D58DE}" srcId="{6AAEF4EE-AEE1-4D14-A9FE-3DB62665DF4E}" destId="{A76F474B-6521-4819-8497-CD28CB492199}" srcOrd="0" destOrd="0" parTransId="{E408B518-A485-41A5-B908-29DD4093B4CA}" sibTransId="{8A3830D5-03B2-49B5-A7EB-FDCBD7EBCA8E}"/>
    <dgm:cxn modelId="{C129E084-9134-47B1-AECA-8CB734BB0E8F}" srcId="{6AAEF4EE-AEE1-4D14-A9FE-3DB62665DF4E}" destId="{29F8E6DF-085B-4F23-973D-B3FC9891BEBE}" srcOrd="5" destOrd="0" parTransId="{55CC1129-8909-4B72-B658-8FCBDC3A5034}" sibTransId="{8019C49B-B9CC-496B-9F90-D3E51784835B}"/>
    <dgm:cxn modelId="{67B5ABA4-DC80-4E29-BC11-081CDD2DF823}" type="presOf" srcId="{A76F474B-6521-4819-8497-CD28CB492199}" destId="{59A9F0DB-4144-4F25-9964-823702C5E742}" srcOrd="0" destOrd="0" presId="urn:microsoft.com/office/officeart/2005/8/layout/default"/>
    <dgm:cxn modelId="{25D930AF-F3E1-42BA-A74F-3FAD0E993DDC}" type="presOf" srcId="{551F1CB1-535D-4010-8A4C-E1964089C252}" destId="{B73BCE78-3D61-46BC-AD76-3F9BF70E1834}" srcOrd="0" destOrd="0" presId="urn:microsoft.com/office/officeart/2005/8/layout/default"/>
    <dgm:cxn modelId="{887D43BF-BADD-4A4E-B5DE-D4AA34A37C9B}" type="presOf" srcId="{B2F70C3B-1141-4F9B-A380-020EADD67067}" destId="{8CD07354-053A-4CF4-B959-D248C7346AAA}" srcOrd="0" destOrd="0" presId="urn:microsoft.com/office/officeart/2005/8/layout/default"/>
    <dgm:cxn modelId="{62D302C5-47C0-40C9-BFF0-7BDC74CD9EB3}" type="presOf" srcId="{47B4203B-B2C4-4F5F-ADFF-6C0ABD8F52A5}" destId="{3575D545-C47E-42C8-AC33-C560DBE9C998}" srcOrd="0" destOrd="0" presId="urn:microsoft.com/office/officeart/2005/8/layout/default"/>
    <dgm:cxn modelId="{776B28D7-A17A-48C5-A9DC-AA6BBA0DCCCC}" srcId="{6AAEF4EE-AEE1-4D14-A9FE-3DB62665DF4E}" destId="{47B4203B-B2C4-4F5F-ADFF-6C0ABD8F52A5}" srcOrd="2" destOrd="0" parTransId="{C4A7EC41-1021-4182-B468-A1DE54B5C300}" sibTransId="{9DAE5A21-BD02-4261-992E-7A775B09A38E}"/>
    <dgm:cxn modelId="{BE49D2E5-8B36-4412-9126-F3ACE208A625}" srcId="{6AAEF4EE-AEE1-4D14-A9FE-3DB62665DF4E}" destId="{B2F70C3B-1141-4F9B-A380-020EADD67067}" srcOrd="3" destOrd="0" parTransId="{F3E46554-8EF9-4428-99F3-1C77438F48D4}" sibTransId="{BD485B63-7434-4C9E-9C4A-4CF617D747E7}"/>
    <dgm:cxn modelId="{D97052EA-F62D-441E-B5CC-12EAFCDDE2F3}" type="presOf" srcId="{29F8E6DF-085B-4F23-973D-B3FC9891BEBE}" destId="{06231FDB-DBF3-4FF6-951C-9D8E5172FEB2}" srcOrd="0" destOrd="0" presId="urn:microsoft.com/office/officeart/2005/8/layout/default"/>
    <dgm:cxn modelId="{DF3BBCFC-A373-44C0-BF05-2B7A383FDAA8}" type="presOf" srcId="{6AAEF4EE-AEE1-4D14-A9FE-3DB62665DF4E}" destId="{D3B92596-7CA7-47E0-9777-263A1C81C298}" srcOrd="0" destOrd="0" presId="urn:microsoft.com/office/officeart/2005/8/layout/default"/>
    <dgm:cxn modelId="{0514CEE3-4821-4FD9-873B-A0574EB26EAA}" type="presParOf" srcId="{D3B92596-7CA7-47E0-9777-263A1C81C298}" destId="{59A9F0DB-4144-4F25-9964-823702C5E742}" srcOrd="0" destOrd="0" presId="urn:microsoft.com/office/officeart/2005/8/layout/default"/>
    <dgm:cxn modelId="{02AB67A5-6023-43C9-A5B2-EC882222726F}" type="presParOf" srcId="{D3B92596-7CA7-47E0-9777-263A1C81C298}" destId="{525CEB04-FCF6-44A1-8D71-4D579EF18991}" srcOrd="1" destOrd="0" presId="urn:microsoft.com/office/officeart/2005/8/layout/default"/>
    <dgm:cxn modelId="{6B530CE3-74CD-4E73-9CFD-CFF21D04FAA0}" type="presParOf" srcId="{D3B92596-7CA7-47E0-9777-263A1C81C298}" destId="{86490EAE-DE01-4818-B604-1F9F3A484BC4}" srcOrd="2" destOrd="0" presId="urn:microsoft.com/office/officeart/2005/8/layout/default"/>
    <dgm:cxn modelId="{7EC81020-5491-4237-802C-B3FE4DD71953}" type="presParOf" srcId="{D3B92596-7CA7-47E0-9777-263A1C81C298}" destId="{3AB09496-1FFE-4743-B5D2-B41CA0255D44}" srcOrd="3" destOrd="0" presId="urn:microsoft.com/office/officeart/2005/8/layout/default"/>
    <dgm:cxn modelId="{CBDA8A5B-D4E4-4874-990F-980A1F668727}" type="presParOf" srcId="{D3B92596-7CA7-47E0-9777-263A1C81C298}" destId="{3575D545-C47E-42C8-AC33-C560DBE9C998}" srcOrd="4" destOrd="0" presId="urn:microsoft.com/office/officeart/2005/8/layout/default"/>
    <dgm:cxn modelId="{2AD4713E-7089-4076-9383-60DCD6BDF191}" type="presParOf" srcId="{D3B92596-7CA7-47E0-9777-263A1C81C298}" destId="{553B23BD-4DE8-499F-ACD6-128A282C621A}" srcOrd="5" destOrd="0" presId="urn:microsoft.com/office/officeart/2005/8/layout/default"/>
    <dgm:cxn modelId="{9D54C360-EB27-4FE9-B604-8647851C928C}" type="presParOf" srcId="{D3B92596-7CA7-47E0-9777-263A1C81C298}" destId="{8CD07354-053A-4CF4-B959-D248C7346AAA}" srcOrd="6" destOrd="0" presId="urn:microsoft.com/office/officeart/2005/8/layout/default"/>
    <dgm:cxn modelId="{2AA40B53-7156-412B-B150-77282EE49F15}" type="presParOf" srcId="{D3B92596-7CA7-47E0-9777-263A1C81C298}" destId="{82B7E530-DAA9-402E-885F-19B37F986115}" srcOrd="7" destOrd="0" presId="urn:microsoft.com/office/officeart/2005/8/layout/default"/>
    <dgm:cxn modelId="{C92CD4D7-3EBA-4276-A52A-D2B5404C2221}" type="presParOf" srcId="{D3B92596-7CA7-47E0-9777-263A1C81C298}" destId="{B73BCE78-3D61-46BC-AD76-3F9BF70E1834}" srcOrd="8" destOrd="0" presId="urn:microsoft.com/office/officeart/2005/8/layout/default"/>
    <dgm:cxn modelId="{98FE25FC-3D6F-424D-A6BA-C631834DE6C3}" type="presParOf" srcId="{D3B92596-7CA7-47E0-9777-263A1C81C298}" destId="{D5B361B9-6D78-426F-85D0-CBC31E394882}" srcOrd="9" destOrd="0" presId="urn:microsoft.com/office/officeart/2005/8/layout/default"/>
    <dgm:cxn modelId="{99FE45E3-2A68-4213-A08F-2855E9710573}" type="presParOf" srcId="{D3B92596-7CA7-47E0-9777-263A1C81C298}" destId="{06231FDB-DBF3-4FF6-951C-9D8E5172FEB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2EF1-BCB9-42A9-9ECF-979E3968861F}">
      <dsp:nvSpPr>
        <dsp:cNvPr id="0" name=""/>
        <dsp:cNvSpPr/>
      </dsp:nvSpPr>
      <dsp:spPr>
        <a:xfrm>
          <a:off x="0" y="1661020"/>
          <a:ext cx="11417415" cy="2214694"/>
        </a:xfrm>
        <a:prstGeom prst="notchedRightArrow">
          <a:avLst/>
        </a:prstGeom>
        <a:solidFill>
          <a:schemeClr val="accent1">
            <a:tint val="4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dsp:style>
    </dsp:sp>
    <dsp:sp modelId="{3E978011-8101-4C45-AD91-C3083968C630}">
      <dsp:nvSpPr>
        <dsp:cNvPr id="0" name=""/>
        <dsp:cNvSpPr/>
      </dsp:nvSpPr>
      <dsp:spPr>
        <a:xfrm>
          <a:off x="2999" y="0"/>
          <a:ext cx="1166604"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Creation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 ~ 4000 BC</a:t>
          </a:r>
          <a:endParaRPr lang="en-US" sz="1700" i="1" kern="1200" dirty="0"/>
        </a:p>
      </dsp:txBody>
      <dsp:txXfrm>
        <a:off x="2999" y="0"/>
        <a:ext cx="1166604" cy="2214694"/>
      </dsp:txXfrm>
    </dsp:sp>
    <dsp:sp modelId="{95935D49-5470-4CD7-A1F3-9D921F49FF20}">
      <dsp:nvSpPr>
        <dsp:cNvPr id="0" name=""/>
        <dsp:cNvSpPr/>
      </dsp:nvSpPr>
      <dsp:spPr>
        <a:xfrm>
          <a:off x="309464"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E1EA3-33CC-46E6-B0EC-A4B27F45A09C}">
      <dsp:nvSpPr>
        <dsp:cNvPr id="0" name=""/>
        <dsp:cNvSpPr/>
      </dsp:nvSpPr>
      <dsp:spPr>
        <a:xfrm>
          <a:off x="1201903" y="3322041"/>
          <a:ext cx="1090965"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Garden of Eden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to ~ 4000 BC</a:t>
          </a:r>
          <a:endParaRPr lang="en-US" sz="1700" i="1" kern="1200" dirty="0"/>
        </a:p>
      </dsp:txBody>
      <dsp:txXfrm>
        <a:off x="1201903" y="3322041"/>
        <a:ext cx="1090965" cy="2214694"/>
      </dsp:txXfrm>
    </dsp:sp>
    <dsp:sp modelId="{CC7CA333-0186-4D9A-8AF6-9288F2879D8D}">
      <dsp:nvSpPr>
        <dsp:cNvPr id="0" name=""/>
        <dsp:cNvSpPr/>
      </dsp:nvSpPr>
      <dsp:spPr>
        <a:xfrm>
          <a:off x="147054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A9EE0-25B1-40EE-A9FC-4EF2DE8E302B}">
      <dsp:nvSpPr>
        <dsp:cNvPr id="0" name=""/>
        <dsp:cNvSpPr/>
      </dsp:nvSpPr>
      <dsp:spPr>
        <a:xfrm>
          <a:off x="2325168" y="0"/>
          <a:ext cx="115438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The Fall of Man</a:t>
          </a:r>
        </a:p>
        <a:p>
          <a:pPr marL="0" lvl="0" indent="0" algn="ctr" defTabSz="755650">
            <a:lnSpc>
              <a:spcPct val="90000"/>
            </a:lnSpc>
            <a:spcBef>
              <a:spcPct val="0"/>
            </a:spcBef>
            <a:spcAft>
              <a:spcPct val="35000"/>
            </a:spcAft>
            <a:buNone/>
          </a:pPr>
          <a:r>
            <a:rPr lang="en-US" sz="1700" kern="1200" dirty="0"/>
            <a:t> </a:t>
          </a:r>
          <a:r>
            <a:rPr lang="en-US" sz="1700" i="1" kern="1200" dirty="0">
              <a:latin typeface="Times New Roman" panose="02020603050405020304" pitchFamily="18" charset="0"/>
              <a:cs typeface="Times New Roman" panose="02020603050405020304" pitchFamily="18" charset="0"/>
            </a:rPr>
            <a:t>Unknown - ~ 4000 BC</a:t>
          </a:r>
          <a:endParaRPr lang="en-US" sz="1700" kern="1200" dirty="0"/>
        </a:p>
      </dsp:txBody>
      <dsp:txXfrm>
        <a:off x="2325168" y="0"/>
        <a:ext cx="1154388" cy="2214694"/>
      </dsp:txXfrm>
    </dsp:sp>
    <dsp:sp modelId="{90B09DAE-9E5E-4AC2-8F84-46EF7021A882}">
      <dsp:nvSpPr>
        <dsp:cNvPr id="0" name=""/>
        <dsp:cNvSpPr/>
      </dsp:nvSpPr>
      <dsp:spPr>
        <a:xfrm>
          <a:off x="2625526"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8A2EF-4A26-44DC-A939-2EA42A9945A9}">
      <dsp:nvSpPr>
        <dsp:cNvPr id="0" name=""/>
        <dsp:cNvSpPr/>
      </dsp:nvSpPr>
      <dsp:spPr>
        <a:xfrm>
          <a:off x="3511857" y="3322041"/>
          <a:ext cx="127803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Cain Kills Abel</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4000 – 3870 BC</a:t>
          </a:r>
          <a:endParaRPr lang="en-US" sz="1700" kern="1200" dirty="0"/>
        </a:p>
      </dsp:txBody>
      <dsp:txXfrm>
        <a:off x="3511857" y="3322041"/>
        <a:ext cx="1278038" cy="2214694"/>
      </dsp:txXfrm>
    </dsp:sp>
    <dsp:sp modelId="{CDA07E38-90D7-4C15-808C-85D092E0457C}">
      <dsp:nvSpPr>
        <dsp:cNvPr id="0" name=""/>
        <dsp:cNvSpPr/>
      </dsp:nvSpPr>
      <dsp:spPr>
        <a:xfrm>
          <a:off x="387403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ECA67-0700-4465-8B05-B09A3ACA52AD}">
      <dsp:nvSpPr>
        <dsp:cNvPr id="0" name=""/>
        <dsp:cNvSpPr/>
      </dsp:nvSpPr>
      <dsp:spPr>
        <a:xfrm>
          <a:off x="4822195" y="0"/>
          <a:ext cx="96807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Adam to Noah</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3870 – 2814 BC</a:t>
          </a:r>
          <a:endParaRPr lang="en-US" sz="1700" kern="1200" dirty="0"/>
        </a:p>
      </dsp:txBody>
      <dsp:txXfrm>
        <a:off x="4822195" y="0"/>
        <a:ext cx="968078" cy="2214694"/>
      </dsp:txXfrm>
    </dsp:sp>
    <dsp:sp modelId="{97593ABF-D1CE-4858-B282-3D8694652374}">
      <dsp:nvSpPr>
        <dsp:cNvPr id="0" name=""/>
        <dsp:cNvSpPr/>
      </dsp:nvSpPr>
      <dsp:spPr>
        <a:xfrm>
          <a:off x="50293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F7615-244B-4E85-9F3E-823822C821A1}">
      <dsp:nvSpPr>
        <dsp:cNvPr id="0" name=""/>
        <dsp:cNvSpPr/>
      </dsp:nvSpPr>
      <dsp:spPr>
        <a:xfrm>
          <a:off x="5822572" y="3322041"/>
          <a:ext cx="1148723"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Great Flood</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2214 BC</a:t>
          </a:r>
          <a:endParaRPr lang="en-US" sz="1700" kern="1200" dirty="0"/>
        </a:p>
      </dsp:txBody>
      <dsp:txXfrm>
        <a:off x="5822572" y="3322041"/>
        <a:ext cx="1148723" cy="2214694"/>
      </dsp:txXfrm>
    </dsp:sp>
    <dsp:sp modelId="{2C139FA1-AED6-456F-8DEA-3E968524AEEA}">
      <dsp:nvSpPr>
        <dsp:cNvPr id="0" name=""/>
        <dsp:cNvSpPr/>
      </dsp:nvSpPr>
      <dsp:spPr>
        <a:xfrm>
          <a:off x="61200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2BCE-F176-499A-BF13-6C155DB9B584}">
      <dsp:nvSpPr>
        <dsp:cNvPr id="0" name=""/>
        <dsp:cNvSpPr/>
      </dsp:nvSpPr>
      <dsp:spPr>
        <a:xfrm>
          <a:off x="7003595" y="0"/>
          <a:ext cx="1179472"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Covenant Rainbow</a:t>
          </a:r>
        </a:p>
      </dsp:txBody>
      <dsp:txXfrm>
        <a:off x="7003595" y="0"/>
        <a:ext cx="1179472" cy="2214694"/>
      </dsp:txXfrm>
    </dsp:sp>
    <dsp:sp modelId="{16274790-32F6-4677-8635-7C545B2E9E54}">
      <dsp:nvSpPr>
        <dsp:cNvPr id="0" name=""/>
        <dsp:cNvSpPr/>
      </dsp:nvSpPr>
      <dsp:spPr>
        <a:xfrm>
          <a:off x="7316495"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F17DE-F41C-430D-9987-124920EBB594}">
      <dsp:nvSpPr>
        <dsp:cNvPr id="0" name=""/>
        <dsp:cNvSpPr/>
      </dsp:nvSpPr>
      <dsp:spPr>
        <a:xfrm>
          <a:off x="8215368" y="3322041"/>
          <a:ext cx="98431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Tower of Babel</a:t>
          </a:r>
        </a:p>
      </dsp:txBody>
      <dsp:txXfrm>
        <a:off x="8215368" y="3322041"/>
        <a:ext cx="984318" cy="2214694"/>
      </dsp:txXfrm>
    </dsp:sp>
    <dsp:sp modelId="{8D7D1E68-E8EF-4231-AD98-C4FE68DC921D}">
      <dsp:nvSpPr>
        <dsp:cNvPr id="0" name=""/>
        <dsp:cNvSpPr/>
      </dsp:nvSpPr>
      <dsp:spPr>
        <a:xfrm>
          <a:off x="8430690"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43BEF-EAA4-4EBA-BCE3-A7064F71C95B}">
      <dsp:nvSpPr>
        <dsp:cNvPr id="0" name=""/>
        <dsp:cNvSpPr/>
      </dsp:nvSpPr>
      <dsp:spPr>
        <a:xfrm>
          <a:off x="9231986" y="0"/>
          <a:ext cx="1040687"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Abram Born</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2000 BC</a:t>
          </a:r>
          <a:endParaRPr lang="en-US" sz="1700" kern="1200" dirty="0"/>
        </a:p>
      </dsp:txBody>
      <dsp:txXfrm>
        <a:off x="9231986" y="0"/>
        <a:ext cx="1040687" cy="2214694"/>
      </dsp:txXfrm>
    </dsp:sp>
    <dsp:sp modelId="{3896CC4D-0E4B-4221-8B19-EACC080BCE1B}">
      <dsp:nvSpPr>
        <dsp:cNvPr id="0" name=""/>
        <dsp:cNvSpPr/>
      </dsp:nvSpPr>
      <dsp:spPr>
        <a:xfrm>
          <a:off x="9475493"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F0DB-4144-4F25-9964-823702C5E742}">
      <dsp:nvSpPr>
        <dsp:cNvPr id="0" name=""/>
        <dsp:cNvSpPr/>
      </dsp:nvSpPr>
      <dsp:spPr>
        <a:xfrm>
          <a:off x="0" y="163832"/>
          <a:ext cx="3347263" cy="243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is omnipotent, omnipresent, and omniscient.</a:t>
          </a:r>
        </a:p>
      </dsp:txBody>
      <dsp:txXfrm>
        <a:off x="0" y="163832"/>
        <a:ext cx="3347263" cy="2434069"/>
      </dsp:txXfrm>
    </dsp:sp>
    <dsp:sp modelId="{86490EAE-DE01-4818-B604-1F9F3A484BC4}">
      <dsp:nvSpPr>
        <dsp:cNvPr id="0" name=""/>
        <dsp:cNvSpPr/>
      </dsp:nvSpPr>
      <dsp:spPr>
        <a:xfrm>
          <a:off x="3681989" y="127722"/>
          <a:ext cx="3347263" cy="2506290"/>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created the world and all its hosts – it was very good.</a:t>
          </a:r>
        </a:p>
      </dsp:txBody>
      <dsp:txXfrm>
        <a:off x="3681989" y="127722"/>
        <a:ext cx="3347263" cy="2506290"/>
      </dsp:txXfrm>
    </dsp:sp>
    <dsp:sp modelId="{3575D545-C47E-42C8-AC33-C560DBE9C998}">
      <dsp:nvSpPr>
        <dsp:cNvPr id="0" name=""/>
        <dsp:cNvSpPr/>
      </dsp:nvSpPr>
      <dsp:spPr>
        <a:xfrm>
          <a:off x="7363978" y="136750"/>
          <a:ext cx="3347263" cy="2488234"/>
        </a:xfrm>
        <a:prstGeom prst="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Mankind is the image bearer of God, </a:t>
          </a:r>
          <a:r>
            <a:rPr lang="en-US" sz="1900" i="1" kern="1200" dirty="0">
              <a:solidFill>
                <a:schemeClr val="tx1"/>
              </a:solidFill>
            </a:rPr>
            <a:t>blessed</a:t>
          </a:r>
          <a:r>
            <a:rPr lang="en-US" sz="1900" kern="1200" dirty="0">
              <a:solidFill>
                <a:schemeClr val="tx1"/>
              </a:solidFill>
            </a:rPr>
            <a:t> and imbued with divine purpose.</a:t>
          </a:r>
        </a:p>
      </dsp:txBody>
      <dsp:txXfrm>
        <a:off x="7363978" y="136750"/>
        <a:ext cx="3347263" cy="2488234"/>
      </dsp:txXfrm>
    </dsp:sp>
    <dsp:sp modelId="{8CD07354-053A-4CF4-B959-D248C7346AAA}">
      <dsp:nvSpPr>
        <dsp:cNvPr id="0" name=""/>
        <dsp:cNvSpPr/>
      </dsp:nvSpPr>
      <dsp:spPr>
        <a:xfrm>
          <a:off x="0" y="2968739"/>
          <a:ext cx="3347263" cy="2487592"/>
        </a:xfrm>
        <a:prstGeom prst="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Man’s sin in the garden and every sin thereafter separates him from God (death) and creates disorder which is in opposition to the blessed and holy purpose of God’s creation. </a:t>
          </a:r>
        </a:p>
      </dsp:txBody>
      <dsp:txXfrm>
        <a:off x="0" y="2968739"/>
        <a:ext cx="3347263" cy="2487592"/>
      </dsp:txXfrm>
    </dsp:sp>
    <dsp:sp modelId="{B73BCE78-3D61-46BC-AD76-3F9BF70E1834}">
      <dsp:nvSpPr>
        <dsp:cNvPr id="0" name=""/>
        <dsp:cNvSpPr/>
      </dsp:nvSpPr>
      <dsp:spPr>
        <a:xfrm>
          <a:off x="3681989" y="2977766"/>
          <a:ext cx="3347263" cy="2469537"/>
        </a:xfrm>
        <a:prstGeom prst="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 promise to Abraham reorients mankind back to the original garden blessing, relationship, and purpose which is fulfilled in Christ Jesus.</a:t>
          </a:r>
        </a:p>
      </dsp:txBody>
      <dsp:txXfrm>
        <a:off x="3681989" y="2977766"/>
        <a:ext cx="3347263" cy="2469537"/>
      </dsp:txXfrm>
    </dsp:sp>
    <dsp:sp modelId="{06231FDB-DBF3-4FF6-951C-9D8E5172FEB2}">
      <dsp:nvSpPr>
        <dsp:cNvPr id="0" name=""/>
        <dsp:cNvSpPr/>
      </dsp:nvSpPr>
      <dsp:spPr>
        <a:xfrm>
          <a:off x="7363978" y="2977766"/>
          <a:ext cx="3347263" cy="2469537"/>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Abraham, landless and childless; Isaac, bound and deceived; Jacob, blessed but grief stricken; and Joseph, betrayed and imprisoned, must learn that </a:t>
          </a:r>
          <a:r>
            <a:rPr lang="en-US" sz="1900" kern="1200" dirty="0">
              <a:solidFill>
                <a:schemeClr val="tx1"/>
              </a:solidFill>
              <a:highlight>
                <a:srgbClr val="FFFF00"/>
              </a:highlight>
            </a:rPr>
            <a:t>the Great Promise, </a:t>
          </a:r>
          <a:r>
            <a:rPr lang="en-US" sz="1900" i="1" kern="1200" dirty="0">
              <a:solidFill>
                <a:schemeClr val="tx1"/>
              </a:solidFill>
              <a:highlight>
                <a:srgbClr val="FFFF00"/>
              </a:highlight>
            </a:rPr>
            <a:t>the lodestar of their lives</a:t>
          </a:r>
          <a:r>
            <a:rPr lang="en-US" sz="1900" kern="1200" dirty="0">
              <a:solidFill>
                <a:schemeClr val="tx1"/>
              </a:solidFill>
              <a:highlight>
                <a:srgbClr val="FFFF00"/>
              </a:highlight>
            </a:rPr>
            <a:t>, </a:t>
          </a:r>
          <a:r>
            <a:rPr lang="en-US" sz="1900" u="sng" kern="1200" dirty="0">
              <a:solidFill>
                <a:schemeClr val="tx1"/>
              </a:solidFill>
              <a:highlight>
                <a:srgbClr val="FFFF00"/>
              </a:highlight>
            </a:rPr>
            <a:t>must be fulfilled divinely and miraculously or not at all</a:t>
          </a:r>
          <a:r>
            <a:rPr lang="en-US" sz="1900" kern="1200" dirty="0">
              <a:solidFill>
                <a:schemeClr val="tx1"/>
              </a:solidFill>
              <a:highlight>
                <a:srgbClr val="FFFF00"/>
              </a:highlight>
            </a:rPr>
            <a:t>.  </a:t>
          </a:r>
        </a:p>
      </dsp:txBody>
      <dsp:txXfrm>
        <a:off x="7363978" y="2977766"/>
        <a:ext cx="3347263" cy="24695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938646-CEA8-41F9-BD9F-D1FA107D99CC}" type="datetimeFigureOut">
              <a:rPr lang="en-US" smtClean="0"/>
              <a:t>1/14/2024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1</a:t>
            </a:fld>
            <a:endParaRPr lang="en-US"/>
          </a:p>
        </p:txBody>
      </p:sp>
    </p:spTree>
    <p:extLst>
      <p:ext uri="{BB962C8B-B14F-4D97-AF65-F5344CB8AC3E}">
        <p14:creationId xmlns:p14="http://schemas.microsoft.com/office/powerpoint/2010/main" val="224061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Can you relate to situations in your life where obedience to God’s will require great trust?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Consider – </a:t>
            </a:r>
          </a:p>
          <a:p>
            <a:pPr marL="628650" lvl="1" indent="-171450">
              <a:buFont typeface="Arial" panose="020B0604020202020204" pitchFamily="34" charset="0"/>
              <a:buChar char="•"/>
            </a:pPr>
            <a:r>
              <a:rPr lang="en-US" dirty="0"/>
              <a:t>We are told to bear our cross </a:t>
            </a:r>
          </a:p>
          <a:p>
            <a:pPr marL="1085850" lvl="2" indent="-171450">
              <a:buFont typeface="Arial" panose="020B0604020202020204" pitchFamily="34" charset="0"/>
              <a:buChar char="•"/>
            </a:pPr>
            <a:r>
              <a:rPr lang="en-US" dirty="0"/>
              <a:t>Matt. 16:24 – “Then Jesus said to His disciples, “Whoever wants to be my disciple must deny themselves and take up their cross and follow Me.”</a:t>
            </a:r>
          </a:p>
          <a:p>
            <a:pPr lvl="2"/>
            <a:endParaRPr lang="en-US" dirty="0"/>
          </a:p>
          <a:p>
            <a:pPr marL="1085850" lvl="2" indent="-171450">
              <a:buFont typeface="Arial" panose="020B0604020202020204" pitchFamily="34" charset="0"/>
              <a:buChar char="•"/>
            </a:pPr>
            <a:r>
              <a:rPr lang="en-US" dirty="0"/>
              <a:t>What does that mean?</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We march to our death IN TOTAL ASSURANCE OF FAITH that God will resurrect us from the dead.</a:t>
            </a:r>
          </a:p>
          <a:p>
            <a:pPr marL="1085850" lvl="2" indent="-171450">
              <a:buFont typeface="Arial" panose="020B0604020202020204" pitchFamily="34" charset="0"/>
              <a:buChar char="•"/>
            </a:pPr>
            <a:r>
              <a:rPr lang="en-US" dirty="0"/>
              <a:t>Phil. 3:10-11 – “…that I may know Him and the power of His resurrection and the fellowship of His sufferings, being conformed to His death; in order that I may attain to the resurrection from the dead…”</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 NEW LIFE! </a:t>
            </a:r>
          </a:p>
          <a:p>
            <a:pPr marL="1085850" lvl="2" indent="-171450">
              <a:buFont typeface="Arial" panose="020B0604020202020204" pitchFamily="34" charset="0"/>
              <a:buChar char="•"/>
            </a:pPr>
            <a:r>
              <a:rPr lang="en-US" dirty="0"/>
              <a:t>Romans 6:4 – “We were therefore buried with him through baptism into death in order that, just as Christ was raised from the dead through the glory of the Father, we too may live a new life.”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10</a:t>
            </a:fld>
            <a:endParaRPr lang="en-US"/>
          </a:p>
        </p:txBody>
      </p:sp>
    </p:spTree>
    <p:extLst>
      <p:ext uri="{BB962C8B-B14F-4D97-AF65-F5344CB8AC3E}">
        <p14:creationId xmlns:p14="http://schemas.microsoft.com/office/powerpoint/2010/main" val="222118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11</a:t>
            </a:fld>
            <a:endParaRPr lang="en-US"/>
          </a:p>
        </p:txBody>
      </p:sp>
    </p:spTree>
    <p:extLst>
      <p:ext uri="{BB962C8B-B14F-4D97-AF65-F5344CB8AC3E}">
        <p14:creationId xmlns:p14="http://schemas.microsoft.com/office/powerpoint/2010/main" val="152475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12</a:t>
            </a:fld>
            <a:endParaRPr lang="en-US"/>
          </a:p>
        </p:txBody>
      </p:sp>
    </p:spTree>
    <p:extLst>
      <p:ext uri="{BB962C8B-B14F-4D97-AF65-F5344CB8AC3E}">
        <p14:creationId xmlns:p14="http://schemas.microsoft.com/office/powerpoint/2010/main" val="334468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13</a:t>
            </a:fld>
            <a:endParaRPr lang="en-US"/>
          </a:p>
        </p:txBody>
      </p:sp>
    </p:spTree>
    <p:extLst>
      <p:ext uri="{BB962C8B-B14F-4D97-AF65-F5344CB8AC3E}">
        <p14:creationId xmlns:p14="http://schemas.microsoft.com/office/powerpoint/2010/main" val="358571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14</a:t>
            </a:fld>
            <a:endParaRPr lang="en-US"/>
          </a:p>
        </p:txBody>
      </p:sp>
    </p:spTree>
    <p:extLst>
      <p:ext uri="{BB962C8B-B14F-4D97-AF65-F5344CB8AC3E}">
        <p14:creationId xmlns:p14="http://schemas.microsoft.com/office/powerpoint/2010/main" val="316171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Genesis 1-11 – God &amp; the World </a:t>
            </a:r>
          </a:p>
          <a:p>
            <a:pPr marL="628650" lvl="1" indent="-171450">
              <a:buFont typeface="Arial" panose="020B0604020202020204" pitchFamily="34" charset="0"/>
              <a:buChar char="•"/>
            </a:pPr>
            <a:r>
              <a:rPr lang="en-US" dirty="0"/>
              <a:t>2,000 years of history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Genesis 12-50 – God &amp; Abraham’s Family</a:t>
            </a:r>
          </a:p>
          <a:p>
            <a:pPr marL="628650" lvl="1" indent="-171450">
              <a:buFont typeface="Arial" panose="020B0604020202020204" pitchFamily="34" charset="0"/>
              <a:buChar char="•"/>
            </a:pPr>
            <a:r>
              <a:rPr lang="en-US" dirty="0"/>
              <a:t>Approx. 200 years  </a:t>
            </a:r>
          </a:p>
          <a:p>
            <a:pPr marL="628650" lvl="1" indent="-171450">
              <a:buFontTx/>
              <a:buChar char="-"/>
            </a:pPr>
            <a:endParaRPr lang="en-US" dirty="0"/>
          </a:p>
          <a:p>
            <a:pPr marL="628650" lvl="1" indent="-171450">
              <a:buFontTx/>
              <a:buChar char="-"/>
            </a:pPr>
            <a:endParaRPr lang="en-US" dirty="0"/>
          </a:p>
          <a:p>
            <a:pPr marL="171450" indent="-171450">
              <a:buFont typeface="Arial" panose="020B0604020202020204" pitchFamily="34" charset="0"/>
              <a:buChar char="•"/>
            </a:pPr>
            <a:r>
              <a:rPr lang="en-US" dirty="0"/>
              <a:t>God’s orderly creation – Climax in man </a:t>
            </a:r>
          </a:p>
          <a:p>
            <a:pPr marL="628650" lvl="1" indent="-171450">
              <a:buFont typeface="Arial" panose="020B0604020202020204" pitchFamily="34" charset="0"/>
              <a:buChar char="•"/>
            </a:pPr>
            <a:r>
              <a:rPr lang="en-US" dirty="0"/>
              <a:t>Perfect (holy), Relationship, Purpose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Disintegrating work of sin – Anti-climax in corrupt world of flood and babel </a:t>
            </a:r>
          </a:p>
          <a:p>
            <a:pPr marL="171450" indent="-171450">
              <a:buFontTx/>
              <a:buChar char="-"/>
            </a:pPr>
            <a:endParaRPr lang="en-US" dirty="0"/>
          </a:p>
          <a:p>
            <a:endParaRPr lang="en-US" sz="1200"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15</a:t>
            </a:fld>
            <a:endParaRPr lang="en-US"/>
          </a:p>
        </p:txBody>
      </p:sp>
    </p:spTree>
    <p:extLst>
      <p:ext uri="{BB962C8B-B14F-4D97-AF65-F5344CB8AC3E}">
        <p14:creationId xmlns:p14="http://schemas.microsoft.com/office/powerpoint/2010/main" val="128374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485775"/>
            <a:ext cx="6778625" cy="38131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16</a:t>
            </a:fld>
            <a:endParaRPr lang="en-US"/>
          </a:p>
        </p:txBody>
      </p:sp>
    </p:spTree>
    <p:extLst>
      <p:ext uri="{BB962C8B-B14F-4D97-AF65-F5344CB8AC3E}">
        <p14:creationId xmlns:p14="http://schemas.microsoft.com/office/powerpoint/2010/main" val="192911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552450"/>
            <a:ext cx="6657975" cy="3746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Genealogy of Abraham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Adam </a:t>
            </a:r>
            <a:r>
              <a:rPr lang="en-US" dirty="0">
                <a:latin typeface="Times New Roman" panose="02020603050405020304" pitchFamily="18" charset="0"/>
                <a:cs typeface="Times New Roman" panose="02020603050405020304" pitchFamily="18" charset="0"/>
              </a:rPr>
              <a:t>→ Seth → </a:t>
            </a:r>
            <a:r>
              <a:rPr lang="en-US" dirty="0" err="1">
                <a:latin typeface="Times New Roman" panose="02020603050405020304" pitchFamily="18" charset="0"/>
                <a:cs typeface="Times New Roman" panose="02020603050405020304" pitchFamily="18" charset="0"/>
              </a:rPr>
              <a:t>Enosh</a:t>
            </a:r>
            <a:r>
              <a:rPr lang="en-US" dirty="0">
                <a:latin typeface="Times New Roman" panose="02020603050405020304" pitchFamily="18" charset="0"/>
                <a:cs typeface="Times New Roman" panose="02020603050405020304" pitchFamily="18" charset="0"/>
              </a:rPr>
              <a:t> → Kenan (</a:t>
            </a:r>
            <a:r>
              <a:rPr lang="en-US" dirty="0" err="1">
                <a:latin typeface="Times New Roman" panose="02020603050405020304" pitchFamily="18" charset="0"/>
                <a:cs typeface="Times New Roman" panose="02020603050405020304" pitchFamily="18" charset="0"/>
              </a:rPr>
              <a:t>Cainan</a:t>
            </a:r>
            <a:r>
              <a:rPr lang="en-US" dirty="0">
                <a:latin typeface="Times New Roman" panose="02020603050405020304" pitchFamily="18" charset="0"/>
                <a:cs typeface="Times New Roman" panose="02020603050405020304" pitchFamily="18" charset="0"/>
              </a:rPr>
              <a:t>) → Mahalalel → Jared → Enoch → Methuselah → Lamech → Noah → Shem → </a:t>
            </a:r>
            <a:r>
              <a:rPr lang="en-US" dirty="0" err="1">
                <a:latin typeface="Times New Roman" panose="02020603050405020304" pitchFamily="18" charset="0"/>
                <a:cs typeface="Times New Roman" panose="02020603050405020304" pitchFamily="18" charset="0"/>
              </a:rPr>
              <a:t>Arphaxed</a:t>
            </a:r>
            <a:r>
              <a:rPr lang="en-US" dirty="0">
                <a:latin typeface="Times New Roman" panose="02020603050405020304" pitchFamily="18" charset="0"/>
                <a:cs typeface="Times New Roman" panose="02020603050405020304" pitchFamily="18" charset="0"/>
              </a:rPr>
              <a:t> → Shelah → Eber → Peleg → Reu → </a:t>
            </a:r>
            <a:r>
              <a:rPr lang="en-US" dirty="0" err="1">
                <a:latin typeface="Times New Roman" panose="02020603050405020304" pitchFamily="18" charset="0"/>
                <a:cs typeface="Times New Roman" panose="02020603050405020304" pitchFamily="18" charset="0"/>
              </a:rPr>
              <a:t>Serug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Nahor</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Terah</a:t>
            </a:r>
            <a:r>
              <a:rPr lang="en-US" dirty="0">
                <a:latin typeface="Times New Roman" panose="02020603050405020304" pitchFamily="18" charset="0"/>
                <a:cs typeface="Times New Roman" panose="02020603050405020304" pitchFamily="18" charset="0"/>
              </a:rPr>
              <a:t> → Abram </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your fathers house…”</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Joshua Thus says the Lord, the God of Israel, ‘From ancient times your fathers lived beyond the River, namely, </a:t>
            </a:r>
            <a:r>
              <a:rPr lang="en-US" dirty="0" err="1">
                <a:latin typeface="Times New Roman" panose="02020603050405020304" pitchFamily="18" charset="0"/>
                <a:cs typeface="Times New Roman" panose="02020603050405020304" pitchFamily="18" charset="0"/>
              </a:rPr>
              <a:t>Terah</a:t>
            </a:r>
            <a:r>
              <a:rPr lang="en-US" dirty="0">
                <a:latin typeface="Times New Roman" panose="02020603050405020304" pitchFamily="18" charset="0"/>
                <a:cs typeface="Times New Roman" panose="02020603050405020304" pitchFamily="18" charset="0"/>
              </a:rPr>
              <a:t>, the father of Abraham and the father of </a:t>
            </a:r>
            <a:r>
              <a:rPr lang="en-US" dirty="0" err="1">
                <a:latin typeface="Times New Roman" panose="02020603050405020304" pitchFamily="18" charset="0"/>
                <a:cs typeface="Times New Roman" panose="02020603050405020304" pitchFamily="18" charset="0"/>
              </a:rPr>
              <a:t>Nahor</a:t>
            </a:r>
            <a:r>
              <a:rPr lang="en-US" dirty="0">
                <a:latin typeface="Times New Roman" panose="02020603050405020304" pitchFamily="18" charset="0"/>
                <a:cs typeface="Times New Roman" panose="02020603050405020304" pitchFamily="18" charset="0"/>
              </a:rPr>
              <a:t>, and </a:t>
            </a:r>
            <a:r>
              <a:rPr lang="en-US" dirty="0">
                <a:highlight>
                  <a:srgbClr val="FFFF00"/>
                </a:highlight>
                <a:latin typeface="Times New Roman" panose="02020603050405020304" pitchFamily="18" charset="0"/>
                <a:cs typeface="Times New Roman" panose="02020603050405020304" pitchFamily="18" charset="0"/>
              </a:rPr>
              <a:t>they served other gods</a:t>
            </a:r>
            <a:r>
              <a:rPr lang="en-US"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17</a:t>
            </a:fld>
            <a:endParaRPr lang="en-US"/>
          </a:p>
        </p:txBody>
      </p:sp>
    </p:spTree>
    <p:extLst>
      <p:ext uri="{BB962C8B-B14F-4D97-AF65-F5344CB8AC3E}">
        <p14:creationId xmlns:p14="http://schemas.microsoft.com/office/powerpoint/2010/main" val="22873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2</a:t>
            </a:fld>
            <a:endParaRPr lang="en-US"/>
          </a:p>
        </p:txBody>
      </p:sp>
    </p:spTree>
    <p:extLst>
      <p:ext uri="{BB962C8B-B14F-4D97-AF65-F5344CB8AC3E}">
        <p14:creationId xmlns:p14="http://schemas.microsoft.com/office/powerpoint/2010/main" val="190501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r>
              <a:rPr lang="en-US" sz="1400" dirty="0"/>
              <a:t>James 1:13 “Let no one say when he is tempted, “I am being tempted by God”; for God cannot be tempted by evil, and He Himself does not tempt anyone.”</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I Pet. 1:5-7 “…who are protected by the power of God through faith for a salvation ready to be revealed in the last time.  In this you greatly rejoice, even though now for a little while, if necessary, you have been distressed by various trials, so that the proof of your faith, being more precious than gold which is perishable, even though tested by fire, may be found to result in praise and glory and honor at the revelation of Jesus Christ;…”</a:t>
            </a:r>
          </a:p>
          <a:p>
            <a:pPr marL="171450" indent="-171450">
              <a:buFont typeface="Arial" panose="020B0604020202020204" pitchFamily="34" charset="0"/>
              <a:buChar char="•"/>
            </a:pPr>
            <a:endParaRPr lang="en-US" sz="1400" dirty="0"/>
          </a:p>
          <a:p>
            <a:pPr marL="228600" indent="-22860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Abraham’s trust weighed in balance against </a:t>
            </a:r>
          </a:p>
          <a:p>
            <a:pPr marL="685800" lvl="1" indent="-228600">
              <a:lnSpc>
                <a:spcPct val="107000"/>
              </a:lnSpc>
              <a:spcAft>
                <a:spcPts val="80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Common sense, human affection, lifelong ambition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3</a:t>
            </a:fld>
            <a:endParaRPr lang="en-US"/>
          </a:p>
        </p:txBody>
      </p:sp>
    </p:spTree>
    <p:extLst>
      <p:ext uri="{BB962C8B-B14F-4D97-AF65-F5344CB8AC3E}">
        <p14:creationId xmlns:p14="http://schemas.microsoft.com/office/powerpoint/2010/main" val="418202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4</a:t>
            </a:fld>
            <a:endParaRPr lang="en-US"/>
          </a:p>
        </p:txBody>
      </p:sp>
    </p:spTree>
    <p:extLst>
      <p:ext uri="{BB962C8B-B14F-4D97-AF65-F5344CB8AC3E}">
        <p14:creationId xmlns:p14="http://schemas.microsoft.com/office/powerpoint/2010/main" val="139823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5</a:t>
            </a:fld>
            <a:endParaRPr lang="en-US"/>
          </a:p>
        </p:txBody>
      </p:sp>
    </p:spTree>
    <p:extLst>
      <p:ext uri="{BB962C8B-B14F-4D97-AF65-F5344CB8AC3E}">
        <p14:creationId xmlns:p14="http://schemas.microsoft.com/office/powerpoint/2010/main" val="44556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r>
              <a:rPr lang="en-US" sz="1400" dirty="0"/>
              <a:t>22:2 – “…Take now your son, your only son, whom you love, Isaac.</a:t>
            </a:r>
          </a:p>
          <a:p>
            <a:pPr marL="628650" lvl="1" indent="-171450">
              <a:buFont typeface="Arial" panose="020B0604020202020204" pitchFamily="34" charset="0"/>
              <a:buChar char="•"/>
            </a:pPr>
            <a:r>
              <a:rPr lang="en-US" sz="1400" dirty="0"/>
              <a:t>Proverbial knife twisted with each word of request </a:t>
            </a:r>
          </a:p>
          <a:p>
            <a:pPr marL="628650" lvl="1" indent="-171450">
              <a:buFont typeface="Arial" panose="020B0604020202020204" pitchFamily="34" charset="0"/>
              <a:buChar char="•"/>
            </a:pPr>
            <a:r>
              <a:rPr lang="en-US" sz="1400" dirty="0"/>
              <a:t>What does verse 2 immediately hyperlink us to in the NT?</a:t>
            </a:r>
          </a:p>
          <a:p>
            <a:pPr marL="1085850" lvl="2" indent="-171450">
              <a:buFont typeface="Arial" panose="020B0604020202020204" pitchFamily="34" charset="0"/>
              <a:buChar char="•"/>
            </a:pPr>
            <a:r>
              <a:rPr lang="en-US" sz="1400" dirty="0"/>
              <a:t>Immediately see parallels to fulfillment of the garden promise </a:t>
            </a:r>
          </a:p>
          <a:p>
            <a:pPr marL="1085850" lvl="2" indent="-171450">
              <a:buFont typeface="Arial" panose="020B0604020202020204" pitchFamily="34" charset="0"/>
              <a:buChar char="•"/>
            </a:pPr>
            <a:r>
              <a:rPr lang="en-US" sz="1400" dirty="0"/>
              <a:t>Already in Ch. 22 – God is revealing His plan to rescue/redeem man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Three imperatives:</a:t>
            </a:r>
          </a:p>
          <a:p>
            <a:pPr marL="628650" lvl="1" indent="-171450">
              <a:buFont typeface="Arial" panose="020B0604020202020204" pitchFamily="34" charset="0"/>
              <a:buChar char="•"/>
            </a:pPr>
            <a:r>
              <a:rPr lang="en-US" sz="1400" dirty="0"/>
              <a:t>Take Isaac, </a:t>
            </a:r>
          </a:p>
          <a:p>
            <a:pPr marL="628650" lvl="1" indent="-171450">
              <a:buFont typeface="Arial" panose="020B0604020202020204" pitchFamily="34" charset="0"/>
              <a:buChar char="•"/>
            </a:pPr>
            <a:r>
              <a:rPr lang="en-US" sz="1400" dirty="0"/>
              <a:t>Go, </a:t>
            </a:r>
          </a:p>
          <a:p>
            <a:pPr marL="628650" lvl="1" indent="-171450">
              <a:buFont typeface="Arial" panose="020B0604020202020204" pitchFamily="34" charset="0"/>
              <a:buChar char="•"/>
            </a:pPr>
            <a:r>
              <a:rPr lang="en-US" sz="1400" dirty="0"/>
              <a:t>Offer him as a burnt offering</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No indication Abraham was given any further instructions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22:3 – Seemingly perfunctory details of Abraham’s preparation </a:t>
            </a:r>
          </a:p>
          <a:p>
            <a:pPr marL="628650" lvl="1" indent="-171450">
              <a:buFont typeface="Arial" panose="020B0604020202020204" pitchFamily="34" charset="0"/>
              <a:buChar char="•"/>
            </a:pPr>
            <a:endParaRPr lang="en-US" sz="1400" dirty="0"/>
          </a:p>
          <a:p>
            <a:pPr marL="628650" lvl="1" indent="-171450">
              <a:buFont typeface="Arial" panose="020B0604020202020204" pitchFamily="34" charset="0"/>
              <a:buChar char="•"/>
            </a:pPr>
            <a:r>
              <a:rPr lang="en-US" sz="1400" dirty="0"/>
              <a:t>Rose early, saddled his donkey, took two young men, cut wood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6</a:t>
            </a:fld>
            <a:endParaRPr lang="en-US"/>
          </a:p>
        </p:txBody>
      </p:sp>
    </p:spTree>
    <p:extLst>
      <p:ext uri="{BB962C8B-B14F-4D97-AF65-F5344CB8AC3E}">
        <p14:creationId xmlns:p14="http://schemas.microsoft.com/office/powerpoint/2010/main" val="217518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660400"/>
            <a:ext cx="6467475" cy="3638550"/>
          </a:xfrm>
        </p:spPr>
      </p:sp>
      <p:sp>
        <p:nvSpPr>
          <p:cNvPr id="3" name="Notes Placeholder 2"/>
          <p:cNvSpPr>
            <a:spLocks noGrp="1"/>
          </p:cNvSpPr>
          <p:nvPr>
            <p:ph type="body" idx="1"/>
          </p:nvPr>
        </p:nvSpPr>
        <p:spPr>
          <a:xfrm>
            <a:off x="701040" y="4473892"/>
            <a:ext cx="5608320" cy="4162108"/>
          </a:xfrm>
        </p:spPr>
        <p:txBody>
          <a:bodyPr/>
          <a:lstStyle/>
          <a:p>
            <a:pPr marL="171450" indent="-171450">
              <a:buFont typeface="Arial" panose="020B0604020202020204" pitchFamily="34" charset="0"/>
              <a:buChar char="•"/>
            </a:pPr>
            <a:r>
              <a:rPr lang="en-US" sz="1300" dirty="0"/>
              <a:t>The son given to Abraham was to be given back to God without reservations of any sort.</a:t>
            </a:r>
          </a:p>
          <a:p>
            <a:pPr marL="628650" lvl="1" indent="-171450">
              <a:buFont typeface="Arial" panose="020B0604020202020204" pitchFamily="34" charset="0"/>
              <a:buChar char="•"/>
            </a:pPr>
            <a:r>
              <a:rPr lang="en-US" sz="1300" dirty="0"/>
              <a:t>Exodus 13:11-13 – firstborn males belong to the Lord </a:t>
            </a:r>
          </a:p>
          <a:p>
            <a:pPr marL="628650" lvl="1" indent="-171450">
              <a:buFont typeface="Arial" panose="020B0604020202020204" pitchFamily="34" charset="0"/>
              <a:buChar char="•"/>
            </a:pPr>
            <a:r>
              <a:rPr lang="en-US" sz="1300" dirty="0"/>
              <a:t>“Now when the Lord brings you to the land of the Canaanite, as He swore to you and to your fathers, and gives it to you, you shall devote to the Lord the first offspring of every womb, and the first offspring of every beast that you own; the males belong to the Lord.”</a:t>
            </a:r>
          </a:p>
          <a:p>
            <a:pPr marL="628650" lvl="1" indent="-171450">
              <a:buFont typeface="Arial" panose="020B0604020202020204" pitchFamily="34" charset="0"/>
              <a:buChar char="•"/>
            </a:pPr>
            <a:r>
              <a:rPr lang="en-US" sz="1300" dirty="0"/>
              <a:t>Abraham – enters into promised land – offers first born son to God </a:t>
            </a:r>
          </a:p>
          <a:p>
            <a:pPr marL="628650" lvl="1" indent="-171450">
              <a:buFont typeface="Arial" panose="020B0604020202020204" pitchFamily="34" charset="0"/>
              <a:buChar char="•"/>
            </a:pPr>
            <a:r>
              <a:rPr lang="en-US" sz="1300" dirty="0"/>
              <a:t>Israelites – enter promised land – offer sacrifice of first born to God </a:t>
            </a:r>
          </a:p>
          <a:p>
            <a:pPr marL="628650" lvl="1" indent="-171450">
              <a:buFont typeface="Arial" panose="020B0604020202020204" pitchFamily="34" charset="0"/>
              <a:buChar char="•"/>
            </a:pPr>
            <a:r>
              <a:rPr lang="en-US" sz="1300" dirty="0"/>
              <a:t>Jesus on mount Calvary </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dirty="0"/>
              <a:t>Wasn’t enough he had to resign himself to Isaac’s death </a:t>
            </a:r>
          </a:p>
          <a:p>
            <a:pPr marL="628650" lvl="1" indent="-171450">
              <a:buFont typeface="Arial" panose="020B0604020202020204" pitchFamily="34" charset="0"/>
              <a:buChar char="•"/>
            </a:pPr>
            <a:r>
              <a:rPr lang="en-US" sz="1300" dirty="0"/>
              <a:t>He himself had to </a:t>
            </a:r>
          </a:p>
          <a:p>
            <a:pPr marL="1085850" lvl="2" indent="-171450">
              <a:buFont typeface="Arial" panose="020B0604020202020204" pitchFamily="34" charset="0"/>
              <a:buChar char="•"/>
            </a:pPr>
            <a:r>
              <a:rPr lang="en-US" sz="1300" dirty="0"/>
              <a:t>build the fire, </a:t>
            </a:r>
          </a:p>
          <a:p>
            <a:pPr marL="1085850" lvl="2" indent="-171450">
              <a:buFont typeface="Arial" panose="020B0604020202020204" pitchFamily="34" charset="0"/>
              <a:buChar char="•"/>
            </a:pPr>
            <a:r>
              <a:rPr lang="en-US" sz="1300" dirty="0"/>
              <a:t>bind the boy, </a:t>
            </a:r>
          </a:p>
          <a:p>
            <a:pPr marL="1085850" lvl="2" indent="-171450">
              <a:buFont typeface="Arial" panose="020B0604020202020204" pitchFamily="34" charset="0"/>
              <a:buChar char="•"/>
            </a:pPr>
            <a:r>
              <a:rPr lang="en-US" sz="1300" dirty="0"/>
              <a:t>raise the knife, </a:t>
            </a:r>
          </a:p>
          <a:p>
            <a:pPr marL="1085850" lvl="2" indent="-171450">
              <a:buFont typeface="Arial" panose="020B0604020202020204" pitchFamily="34" charset="0"/>
              <a:buChar char="•"/>
            </a:pPr>
            <a:r>
              <a:rPr lang="en-US" sz="1300" dirty="0"/>
              <a:t>look into his eyes, </a:t>
            </a:r>
          </a:p>
          <a:p>
            <a:pPr marL="1085850" lvl="2" indent="-171450">
              <a:buFont typeface="Arial" panose="020B0604020202020204" pitchFamily="34" charset="0"/>
              <a:buChar char="•"/>
            </a:pPr>
            <a:r>
              <a:rPr lang="en-US" sz="1300" dirty="0"/>
              <a:t>and plunge it into his defenseless body </a:t>
            </a:r>
          </a:p>
          <a:p>
            <a:pPr marL="1085850" lvl="2"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dirty="0"/>
              <a:t>Didn’t just have to suffer the loss – compelled to carry out the process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7</a:t>
            </a:fld>
            <a:endParaRPr lang="en-US"/>
          </a:p>
        </p:txBody>
      </p:sp>
    </p:spTree>
    <p:extLst>
      <p:ext uri="{BB962C8B-B14F-4D97-AF65-F5344CB8AC3E}">
        <p14:creationId xmlns:p14="http://schemas.microsoft.com/office/powerpoint/2010/main" val="227336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r>
              <a:rPr lang="en-US" dirty="0"/>
              <a:t>How does Abraham demonstrate obedience and trust in God’s command?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Response was immediate </a:t>
            </a:r>
            <a:r>
              <a:rPr lang="en-US" dirty="0"/>
              <a:t>(22.3 –  “…rose early in the morning…”)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The bargainer falls silent </a:t>
            </a:r>
          </a:p>
          <a:p>
            <a:pPr marL="628650" lvl="1" indent="-171450">
              <a:buFont typeface="Arial" panose="020B0604020202020204" pitchFamily="34" charset="0"/>
              <a:buChar char="•"/>
            </a:pPr>
            <a:r>
              <a:rPr lang="en-US" dirty="0"/>
              <a:t>No debate like with Ishmael – Gen. 17:18</a:t>
            </a:r>
          </a:p>
          <a:p>
            <a:pPr marL="1085850" lvl="2" indent="-171450">
              <a:buFont typeface="Arial" panose="020B0604020202020204" pitchFamily="34" charset="0"/>
              <a:buChar char="•"/>
            </a:pPr>
            <a:r>
              <a:rPr lang="en-US" dirty="0"/>
              <a:t>“And Abraham said to God, “Oh that Ishmael might live before You!”</a:t>
            </a:r>
          </a:p>
          <a:p>
            <a:pPr marL="628650" lvl="1" indent="-171450">
              <a:buFont typeface="Arial" panose="020B0604020202020204" pitchFamily="34" charset="0"/>
              <a:buChar char="•"/>
            </a:pPr>
            <a:r>
              <a:rPr lang="en-US" dirty="0"/>
              <a:t>No bargaining like with Lot – Gen. 18:22-33</a:t>
            </a:r>
          </a:p>
          <a:p>
            <a:pPr marL="1085850" lvl="2" indent="-171450">
              <a:buFont typeface="Arial" panose="020B0604020202020204" pitchFamily="34" charset="0"/>
              <a:buChar char="•"/>
            </a:pPr>
            <a:r>
              <a:rPr lang="en-US" dirty="0"/>
              <a:t>“may the Lord not be angry, and I shall speak; suppose thirty are found there…”</a:t>
            </a:r>
          </a:p>
          <a:p>
            <a:pPr marL="628650" lvl="1" indent="-171450">
              <a:buFont typeface="Arial" panose="020B0604020202020204" pitchFamily="34" charset="0"/>
              <a:buChar char="•"/>
            </a:pPr>
            <a:r>
              <a:rPr lang="en-US" dirty="0"/>
              <a:t>Only movement – hurrying, saddling, taking, splitting, arising, going…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Commitment to plan </a:t>
            </a:r>
            <a:r>
              <a:rPr lang="en-US" dirty="0"/>
              <a:t>– 22:4 “…on the third day Abraham raised his eyes and saw the place from a distance…”</a:t>
            </a:r>
          </a:p>
          <a:p>
            <a:pPr marL="628650" lvl="1" indent="-171450">
              <a:buFont typeface="Arial" panose="020B0604020202020204" pitchFamily="34" charset="0"/>
              <a:buChar char="•"/>
            </a:pPr>
            <a:r>
              <a:rPr lang="en-US" dirty="0"/>
              <a:t>in the flush of passion we can all do heroic deeds, in the heat of combat very ordinary people can do extraordinary things.  Abraham’s test wasn’t over in a flash – he had three long days to talk himself out of obeying; three long days to come up with a good reason why this shouldn’t be obeyed.  To his everlasting credit, the delay between the order and the execution made no dent in his willingness to obey…”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First spoken words to Isaac: “</a:t>
            </a:r>
            <a:r>
              <a:rPr lang="en-US" b="1" dirty="0"/>
              <a:t>God will provide</a:t>
            </a:r>
            <a:r>
              <a:rPr lang="en-US" dirty="0"/>
              <a:t>…” – Gen. 22:8</a:t>
            </a:r>
          </a:p>
          <a:p>
            <a:pPr marL="628650" lvl="1" indent="-171450">
              <a:buFont typeface="Arial" panose="020B0604020202020204" pitchFamily="34" charset="0"/>
              <a:buChar char="•"/>
            </a:pPr>
            <a:r>
              <a:rPr lang="en-US" dirty="0"/>
              <a:t>Confident expression of Abraham’s trust in God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a:r>
            <a:r>
              <a:rPr lang="en-US" b="1" dirty="0"/>
              <a:t>WE will return </a:t>
            </a:r>
            <a:r>
              <a:rPr lang="en-US" dirty="0"/>
              <a:t>and worship with you…” – Gen. 22:5</a:t>
            </a:r>
          </a:p>
          <a:p>
            <a:pPr marL="628650" lvl="1" indent="-171450">
              <a:buFont typeface="Arial" panose="020B0604020202020204" pitchFamily="34" charset="0"/>
              <a:buChar char="•"/>
            </a:pPr>
            <a:r>
              <a:rPr lang="en-US" dirty="0"/>
              <a:t>Why did Abraham say WE?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8</a:t>
            </a:fld>
            <a:endParaRPr lang="en-US"/>
          </a:p>
        </p:txBody>
      </p:sp>
    </p:spTree>
    <p:extLst>
      <p:ext uri="{BB962C8B-B14F-4D97-AF65-F5344CB8AC3E}">
        <p14:creationId xmlns:p14="http://schemas.microsoft.com/office/powerpoint/2010/main" val="186409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6042025" cy="3398837"/>
          </a:xfrm>
        </p:spPr>
      </p:sp>
      <p:sp>
        <p:nvSpPr>
          <p:cNvPr id="3" name="Notes Placeholder 2"/>
          <p:cNvSpPr>
            <a:spLocks noGrp="1"/>
          </p:cNvSpPr>
          <p:nvPr>
            <p:ph type="body" idx="1"/>
          </p:nvPr>
        </p:nvSpPr>
        <p:spPr>
          <a:xfrm>
            <a:off x="701040" y="3635375"/>
            <a:ext cx="5608320" cy="5000625"/>
          </a:xfrm>
        </p:spPr>
        <p:txBody>
          <a:bodyPr/>
          <a:lstStyle/>
          <a:p>
            <a:pPr marL="171450" indent="-171450">
              <a:buFont typeface="Arial" panose="020B0604020202020204" pitchFamily="34" charset="0"/>
              <a:buChar char="•"/>
            </a:pPr>
            <a:r>
              <a:rPr lang="en-US" sz="1600" dirty="0"/>
              <a:t>Hebrews 11:17-19 –  “By faith Abraham, when he was tested, offered up Isaac, and he who had received the promises was offering up his only begotten son; it was he to whom it was said, “In Isaac your descendants shall be called.” He considered that God is able to raise people even from the dead, from which he also received him back as a type.”</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Why did Abraham walk confidently to the altar of sacrifice with his son?</a:t>
            </a:r>
          </a:p>
          <a:p>
            <a:pPr marL="171450"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a:t>He believed in God’s power to resurrect him from the dead!</a:t>
            </a:r>
          </a:p>
          <a:p>
            <a:pPr marL="628650" lvl="1" indent="-171450">
              <a:buFont typeface="Arial" panose="020B0604020202020204" pitchFamily="34" charset="0"/>
              <a:buChar char="•"/>
            </a:pPr>
            <a:r>
              <a:rPr lang="en-US" sz="1600" dirty="0"/>
              <a:t>Abraham must learn that the Great Promise, the lodestar of his life, must be fulfilled divinely and miraculously or not at all.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9</a:t>
            </a:fld>
            <a:endParaRPr lang="en-US"/>
          </a:p>
        </p:txBody>
      </p:sp>
    </p:spTree>
    <p:extLst>
      <p:ext uri="{BB962C8B-B14F-4D97-AF65-F5344CB8AC3E}">
        <p14:creationId xmlns:p14="http://schemas.microsoft.com/office/powerpoint/2010/main" val="315199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1/14/2024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1/14/2024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1/14/2024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1/14/2024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sR4AT0LMJ5c?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3"/>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9774364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918595"/>
          </a:xfrm>
        </p:spPr>
        <p:txBody>
          <a:bodyPr>
            <a:normAutofit/>
          </a:bodyPr>
          <a:lstStyle/>
          <a:p>
            <a:r>
              <a:rPr lang="en-US" sz="3600" dirty="0"/>
              <a:t>unwavering faith in the resurrection</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76462"/>
            <a:ext cx="10910657" cy="4941116"/>
          </a:xfrm>
        </p:spPr>
        <p:txBody>
          <a:bodyPr>
            <a:normAutofit/>
          </a:bodyPr>
          <a:lstStyle/>
          <a:p>
            <a:endParaRPr lang="en-US" sz="2500" dirty="0">
              <a:highlight>
                <a:srgbClr val="FFFF00"/>
              </a:highlight>
            </a:endParaRPr>
          </a:p>
          <a:p>
            <a:r>
              <a:rPr lang="en-US" sz="2500" dirty="0">
                <a:highlight>
                  <a:srgbClr val="FFFF00"/>
                </a:highlight>
              </a:rPr>
              <a:t>Can you relate to situations in your life where obedience to God’s will require great trust?</a:t>
            </a:r>
          </a:p>
          <a:p>
            <a:pPr lvl="1"/>
            <a:r>
              <a:rPr lang="en-US" sz="2300" dirty="0"/>
              <a:t>Matt. 16:24 – “Then Jesus said to His disciples, “Whoever wants to be my disciple must deny themselves and </a:t>
            </a:r>
            <a:r>
              <a:rPr lang="en-US" sz="2300" b="1" u="sng" dirty="0">
                <a:highlight>
                  <a:srgbClr val="00FFFF"/>
                </a:highlight>
              </a:rPr>
              <a:t>take up their cross and follow Me</a:t>
            </a:r>
            <a:r>
              <a:rPr lang="en-US" sz="2300" dirty="0"/>
              <a:t>.”</a:t>
            </a:r>
          </a:p>
          <a:p>
            <a:pPr lvl="1"/>
            <a:r>
              <a:rPr lang="en-US" sz="2300" dirty="0"/>
              <a:t>Phil. 3:10-11 – “…that I may know Him and the power of His resurrection and the fellowship of His sufferings, being conformed to His death; in order that I may attain to the </a:t>
            </a:r>
            <a:r>
              <a:rPr lang="en-US" sz="2300" b="1" u="sng" dirty="0">
                <a:highlight>
                  <a:srgbClr val="00FFFF"/>
                </a:highlight>
              </a:rPr>
              <a:t>resurrection from the dead</a:t>
            </a:r>
            <a:r>
              <a:rPr lang="en-US" sz="2300" dirty="0"/>
              <a:t>…”</a:t>
            </a:r>
          </a:p>
          <a:p>
            <a:pPr lvl="1"/>
            <a:r>
              <a:rPr lang="en-US" sz="2300" dirty="0"/>
              <a:t>Romans 6:4 – “We were therefore </a:t>
            </a:r>
            <a:r>
              <a:rPr lang="en-US" sz="2300" b="1" u="sng" dirty="0">
                <a:highlight>
                  <a:srgbClr val="00FFFF"/>
                </a:highlight>
              </a:rPr>
              <a:t>buried with him through baptism into death </a:t>
            </a:r>
            <a:r>
              <a:rPr lang="en-US" sz="2300" dirty="0"/>
              <a:t>in order that, just as Christ was raised from the dead through the glory of the Father, we too may live a </a:t>
            </a:r>
            <a:r>
              <a:rPr lang="en-US" sz="2300" b="1" u="sng" dirty="0">
                <a:highlight>
                  <a:srgbClr val="00FFFF"/>
                </a:highlight>
              </a:rPr>
              <a:t>new life</a:t>
            </a:r>
            <a:r>
              <a:rPr lang="en-US" sz="2300" dirty="0"/>
              <a:t>.”</a:t>
            </a:r>
          </a:p>
          <a:p>
            <a:pPr lvl="1"/>
            <a:endParaRPr lang="en-US" sz="2300" dirty="0">
              <a:highlight>
                <a:srgbClr val="FFFF00"/>
              </a:highlight>
            </a:endParaRPr>
          </a:p>
          <a:p>
            <a:endParaRPr lang="en-US" sz="2200" b="1" dirty="0"/>
          </a:p>
          <a:p>
            <a:pPr lvl="1"/>
            <a:endParaRPr lang="en-US" sz="2000" dirty="0"/>
          </a:p>
          <a:p>
            <a:endParaRPr lang="en-US" sz="2800" dirty="0"/>
          </a:p>
        </p:txBody>
      </p:sp>
    </p:spTree>
    <p:extLst>
      <p:ext uri="{BB962C8B-B14F-4D97-AF65-F5344CB8AC3E}">
        <p14:creationId xmlns:p14="http://schemas.microsoft.com/office/powerpoint/2010/main" val="38202206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918595"/>
          </a:xfrm>
        </p:spPr>
        <p:txBody>
          <a:bodyPr>
            <a:normAutofit fontScale="90000"/>
          </a:bodyPr>
          <a:lstStyle/>
          <a:p>
            <a:r>
              <a:rPr lang="en-US" sz="3600" dirty="0"/>
              <a:t>How does this story foreshadow god’s plan for redemption through Christ?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76462"/>
            <a:ext cx="10910657" cy="4941116"/>
          </a:xfrm>
        </p:spPr>
        <p:txBody>
          <a:bodyPr>
            <a:normAutofit lnSpcReduction="10000"/>
          </a:bodyPr>
          <a:lstStyle/>
          <a:p>
            <a:r>
              <a:rPr lang="en-US" sz="2800" b="1" dirty="0">
                <a:highlight>
                  <a:srgbClr val="FFFF00"/>
                </a:highlight>
              </a:rPr>
              <a:t>Son of Promise </a:t>
            </a:r>
          </a:p>
          <a:p>
            <a:pPr lvl="1"/>
            <a:r>
              <a:rPr lang="en-US" sz="2600" dirty="0"/>
              <a:t>Gen. 17:19 “Sarah your wife will bear you a son … and I will establish My covenant with him for an everlasting covenant for his descendants after him.”</a:t>
            </a:r>
          </a:p>
          <a:p>
            <a:pPr lvl="1"/>
            <a:r>
              <a:rPr lang="en-US" sz="2600" dirty="0"/>
              <a:t>Matt. 1:21 “She will give birth to a son, and you are to give him the name Jesus, because He will save His people from their sins.”</a:t>
            </a:r>
          </a:p>
          <a:p>
            <a:r>
              <a:rPr lang="en-US" sz="2800" b="1" dirty="0">
                <a:highlight>
                  <a:srgbClr val="FFFF00"/>
                </a:highlight>
              </a:rPr>
              <a:t>Only Son </a:t>
            </a:r>
          </a:p>
          <a:p>
            <a:pPr lvl="1"/>
            <a:r>
              <a:rPr lang="en-US" sz="2600" dirty="0"/>
              <a:t>Gen. 22:2 “Then God said, ‘Take your son, your only son, whom you love – Isaac” </a:t>
            </a:r>
          </a:p>
          <a:p>
            <a:pPr lvl="1"/>
            <a:r>
              <a:rPr lang="en-US" sz="2600" dirty="0"/>
              <a:t>John 3:16 “For God so loved the world that He gave His only begotten Son that whoever believes in Him should not perish but have everlasting life.”</a:t>
            </a:r>
          </a:p>
          <a:p>
            <a:pPr lvl="1"/>
            <a:endParaRPr lang="en-US" sz="2600" dirty="0"/>
          </a:p>
          <a:p>
            <a:endParaRPr lang="en-US" sz="2200" b="1" dirty="0"/>
          </a:p>
          <a:p>
            <a:pPr lvl="1"/>
            <a:endParaRPr lang="en-US" sz="2000" dirty="0"/>
          </a:p>
          <a:p>
            <a:endParaRPr lang="en-US" sz="2800" dirty="0"/>
          </a:p>
        </p:txBody>
      </p:sp>
    </p:spTree>
    <p:extLst>
      <p:ext uri="{BB962C8B-B14F-4D97-AF65-F5344CB8AC3E}">
        <p14:creationId xmlns:p14="http://schemas.microsoft.com/office/powerpoint/2010/main" val="3412894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918595"/>
          </a:xfrm>
        </p:spPr>
        <p:txBody>
          <a:bodyPr>
            <a:normAutofit fontScale="90000"/>
          </a:bodyPr>
          <a:lstStyle/>
          <a:p>
            <a:r>
              <a:rPr lang="en-US" sz="3600" dirty="0"/>
              <a:t>How does this story foreshadow god’s plan for redemption through Christ?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76462"/>
            <a:ext cx="10910657" cy="4941116"/>
          </a:xfrm>
        </p:spPr>
        <p:txBody>
          <a:bodyPr>
            <a:normAutofit fontScale="77500" lnSpcReduction="20000"/>
          </a:bodyPr>
          <a:lstStyle/>
          <a:p>
            <a:pPr lvl="1"/>
            <a:endParaRPr lang="en-US" sz="2300" dirty="0">
              <a:highlight>
                <a:srgbClr val="FFFF00"/>
              </a:highlight>
            </a:endParaRPr>
          </a:p>
          <a:p>
            <a:r>
              <a:rPr lang="en-US" sz="3300" b="1" u="sng" dirty="0">
                <a:highlight>
                  <a:srgbClr val="FFFF00"/>
                </a:highlight>
              </a:rPr>
              <a:t>Willing Sacrifice </a:t>
            </a:r>
          </a:p>
          <a:p>
            <a:pPr lvl="1"/>
            <a:r>
              <a:rPr lang="en-US" sz="3300" dirty="0"/>
              <a:t>Gen. 22:6-8 “…God Himself will provide the lamb for the burnt offering, my son. And the two of them went on together…”</a:t>
            </a:r>
          </a:p>
          <a:p>
            <a:pPr lvl="1"/>
            <a:r>
              <a:rPr lang="en-US" sz="3300" dirty="0"/>
              <a:t>Phil. 2:8 “And being found in appearance as a man, he humbled Himself by becoming obedient to death – even death on a cross!” </a:t>
            </a:r>
          </a:p>
          <a:p>
            <a:r>
              <a:rPr lang="en-US" sz="3300" b="1" u="sng" dirty="0">
                <a:highlight>
                  <a:srgbClr val="FFFF00"/>
                </a:highlight>
              </a:rPr>
              <a:t>Mount Moriah </a:t>
            </a:r>
          </a:p>
          <a:p>
            <a:pPr lvl="1"/>
            <a:r>
              <a:rPr lang="en-US" sz="3300" dirty="0"/>
              <a:t>Gen. 22:2 “..go to the land of Moriah..”</a:t>
            </a:r>
          </a:p>
          <a:p>
            <a:pPr lvl="1"/>
            <a:r>
              <a:rPr lang="en-US" sz="3300" dirty="0"/>
              <a:t>II Chron. 3:1 “..Then Solomon began to build the house of the Lord in Jerusalem on Mount Moriah…”</a:t>
            </a:r>
          </a:p>
          <a:p>
            <a:pPr lvl="1"/>
            <a:r>
              <a:rPr lang="en-US" sz="3300" dirty="0"/>
              <a:t>John 19:20 “…for the place where Jesus was crucified was near the city”</a:t>
            </a:r>
          </a:p>
          <a:p>
            <a:pPr lvl="1"/>
            <a:endParaRPr lang="en-US" sz="2800" dirty="0"/>
          </a:p>
          <a:p>
            <a:pPr lvl="1"/>
            <a:endParaRPr lang="en-US" sz="2800" dirty="0"/>
          </a:p>
          <a:p>
            <a:pPr lvl="1"/>
            <a:endParaRPr lang="en-US" sz="2600" dirty="0"/>
          </a:p>
          <a:p>
            <a:endParaRPr lang="en-US" sz="2200" b="1" dirty="0"/>
          </a:p>
          <a:p>
            <a:pPr lvl="1"/>
            <a:endParaRPr lang="en-US" sz="2000" dirty="0"/>
          </a:p>
          <a:p>
            <a:endParaRPr lang="en-US" sz="2800" dirty="0"/>
          </a:p>
        </p:txBody>
      </p:sp>
    </p:spTree>
    <p:extLst>
      <p:ext uri="{BB962C8B-B14F-4D97-AF65-F5344CB8AC3E}">
        <p14:creationId xmlns:p14="http://schemas.microsoft.com/office/powerpoint/2010/main" val="18464950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918595"/>
          </a:xfrm>
        </p:spPr>
        <p:txBody>
          <a:bodyPr>
            <a:normAutofit fontScale="90000"/>
          </a:bodyPr>
          <a:lstStyle/>
          <a:p>
            <a:r>
              <a:rPr lang="en-US" sz="3600" dirty="0"/>
              <a:t>How does this story foreshadow god’s plan for redemption through Christ?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76462"/>
            <a:ext cx="10910657" cy="4941116"/>
          </a:xfrm>
        </p:spPr>
        <p:txBody>
          <a:bodyPr>
            <a:normAutofit/>
          </a:bodyPr>
          <a:lstStyle/>
          <a:p>
            <a:r>
              <a:rPr lang="en-US" sz="2800" b="1" u="sng" dirty="0">
                <a:highlight>
                  <a:srgbClr val="FFFF00"/>
                </a:highlight>
              </a:rPr>
              <a:t>Carrying the Wood</a:t>
            </a:r>
          </a:p>
          <a:p>
            <a:pPr lvl="1"/>
            <a:r>
              <a:rPr lang="en-US" sz="2800" dirty="0"/>
              <a:t>Gen. 22:6 “..Abraham took the wood of the burnt offering and laid it on Isaac his son… so the two of them walked on together…”</a:t>
            </a:r>
          </a:p>
          <a:p>
            <a:pPr lvl="1"/>
            <a:r>
              <a:rPr lang="en-US" sz="2800" dirty="0"/>
              <a:t>John 19:17 “Carrying His own cross, He went out to the place of the Skull (Which is called in Hebrew Golgotha)…”</a:t>
            </a:r>
          </a:p>
          <a:p>
            <a:r>
              <a:rPr lang="en-US" sz="2800" b="1" dirty="0">
                <a:highlight>
                  <a:srgbClr val="FFFF00"/>
                </a:highlight>
              </a:rPr>
              <a:t>Two Men Accompany</a:t>
            </a:r>
          </a:p>
          <a:p>
            <a:pPr lvl="1"/>
            <a:r>
              <a:rPr lang="en-US" sz="3200" dirty="0"/>
              <a:t>Gen. 22:3 “..took two of his young men with him”</a:t>
            </a:r>
          </a:p>
          <a:p>
            <a:pPr lvl="1"/>
            <a:r>
              <a:rPr lang="en-US" sz="3200" dirty="0"/>
              <a:t>John 19:18 “..there they crucified Him, and with Him two other men, one on either side, and Jesus in between…”</a:t>
            </a:r>
            <a:endParaRPr lang="en-US" sz="2600" dirty="0"/>
          </a:p>
          <a:p>
            <a:endParaRPr lang="en-US" sz="2200" b="1" dirty="0"/>
          </a:p>
          <a:p>
            <a:pPr lvl="1"/>
            <a:endParaRPr lang="en-US" sz="2000" dirty="0"/>
          </a:p>
          <a:p>
            <a:endParaRPr lang="en-US" sz="2800" dirty="0"/>
          </a:p>
        </p:txBody>
      </p:sp>
    </p:spTree>
    <p:extLst>
      <p:ext uri="{BB962C8B-B14F-4D97-AF65-F5344CB8AC3E}">
        <p14:creationId xmlns:p14="http://schemas.microsoft.com/office/powerpoint/2010/main" val="25619989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918595"/>
          </a:xfrm>
        </p:spPr>
        <p:txBody>
          <a:bodyPr>
            <a:normAutofit fontScale="90000"/>
          </a:bodyPr>
          <a:lstStyle/>
          <a:p>
            <a:r>
              <a:rPr lang="en-US" sz="3600" dirty="0"/>
              <a:t>How does this story foreshadow god’s plan for redemption through Christ?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76462"/>
            <a:ext cx="10910657" cy="4941116"/>
          </a:xfrm>
        </p:spPr>
        <p:txBody>
          <a:bodyPr>
            <a:normAutofit/>
          </a:bodyPr>
          <a:lstStyle/>
          <a:p>
            <a:r>
              <a:rPr lang="en-US" sz="3200" b="1" u="sng" dirty="0">
                <a:highlight>
                  <a:srgbClr val="FFFF00"/>
                </a:highlight>
              </a:rPr>
              <a:t>Substitute Sacrifice </a:t>
            </a:r>
          </a:p>
          <a:p>
            <a:pPr lvl="1"/>
            <a:r>
              <a:rPr lang="en-US" sz="3200" dirty="0"/>
              <a:t>22:13 “…Abraham raised his eyes and looked, and behold, behind him a ram…”</a:t>
            </a:r>
          </a:p>
          <a:p>
            <a:pPr lvl="1"/>
            <a:r>
              <a:rPr lang="en-US" sz="2800" dirty="0"/>
              <a:t>Rom. 5:8 “But God demonstrates His own love for us in this; While we were still sinners, Christ died for us…”</a:t>
            </a:r>
          </a:p>
          <a:p>
            <a:r>
              <a:rPr lang="en-US" sz="3200" b="1" u="sng" dirty="0">
                <a:highlight>
                  <a:srgbClr val="FFFF00"/>
                </a:highlight>
              </a:rPr>
              <a:t>Thicket/Thorns </a:t>
            </a:r>
          </a:p>
          <a:p>
            <a:pPr lvl="1"/>
            <a:r>
              <a:rPr lang="en-US" sz="3200" dirty="0"/>
              <a:t>Gen. 22:13 “…ram caught in thicket..”</a:t>
            </a:r>
          </a:p>
          <a:p>
            <a:pPr lvl="1"/>
            <a:r>
              <a:rPr lang="en-US" sz="2800" dirty="0"/>
              <a:t>Matt. 27:29 “and after twisting together a crown of thorns, they put it on His head…”</a:t>
            </a:r>
          </a:p>
          <a:p>
            <a:endParaRPr lang="en-US" sz="2200" b="1" dirty="0"/>
          </a:p>
          <a:p>
            <a:pPr lvl="1"/>
            <a:endParaRPr lang="en-US" sz="2000" dirty="0"/>
          </a:p>
          <a:p>
            <a:endParaRPr lang="en-US" sz="2800" dirty="0"/>
          </a:p>
        </p:txBody>
      </p:sp>
    </p:spTree>
    <p:extLst>
      <p:ext uri="{BB962C8B-B14F-4D97-AF65-F5344CB8AC3E}">
        <p14:creationId xmlns:p14="http://schemas.microsoft.com/office/powerpoint/2010/main" val="12619575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96AF-B0FF-9D10-0CC9-75CBDAAF5D40}"/>
              </a:ext>
            </a:extLst>
          </p:cNvPr>
          <p:cNvSpPr>
            <a:spLocks noGrp="1"/>
          </p:cNvSpPr>
          <p:nvPr>
            <p:ph type="title"/>
          </p:nvPr>
        </p:nvSpPr>
        <p:spPr>
          <a:xfrm>
            <a:off x="687897" y="360727"/>
            <a:ext cx="10779853" cy="1275125"/>
          </a:xfrm>
        </p:spPr>
        <p:txBody>
          <a:bodyPr/>
          <a:lstStyle/>
          <a:p>
            <a:r>
              <a:rPr lang="en-US" dirty="0"/>
              <a:t>Timeline of genesis 1-12</a:t>
            </a:r>
          </a:p>
        </p:txBody>
      </p:sp>
      <p:graphicFrame>
        <p:nvGraphicFramePr>
          <p:cNvPr id="5" name="Content Placeholder 4">
            <a:extLst>
              <a:ext uri="{FF2B5EF4-FFF2-40B4-BE49-F238E27FC236}">
                <a16:creationId xmlns:a16="http://schemas.microsoft.com/office/drawing/2014/main" id="{3D79B212-A43E-DB6F-2F05-C5D8037ABB1C}"/>
              </a:ext>
            </a:extLst>
          </p:cNvPr>
          <p:cNvGraphicFramePr>
            <a:graphicFrameLocks noGrp="1"/>
          </p:cNvGraphicFramePr>
          <p:nvPr>
            <p:ph idx="1"/>
            <p:extLst>
              <p:ext uri="{D42A27DB-BD31-4B8C-83A1-F6EECF244321}">
                <p14:modId xmlns:p14="http://schemas.microsoft.com/office/powerpoint/2010/main" val="2012667526"/>
              </p:ext>
            </p:extLst>
          </p:nvPr>
        </p:nvGraphicFramePr>
        <p:xfrm>
          <a:off x="369115" y="1216402"/>
          <a:ext cx="11417415" cy="553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3472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2FB5-4C2E-F702-3FB9-80E6967DA85E}"/>
              </a:ext>
            </a:extLst>
          </p:cNvPr>
          <p:cNvSpPr>
            <a:spLocks noGrp="1"/>
          </p:cNvSpPr>
          <p:nvPr>
            <p:ph type="title"/>
          </p:nvPr>
        </p:nvSpPr>
        <p:spPr>
          <a:xfrm>
            <a:off x="2231136" y="275208"/>
            <a:ext cx="7729728" cy="870011"/>
          </a:xfrm>
        </p:spPr>
        <p:txBody>
          <a:bodyPr>
            <a:normAutofit/>
          </a:bodyPr>
          <a:lstStyle/>
          <a:p>
            <a:r>
              <a:rPr lang="en-US" dirty="0"/>
              <a:t>Genesis: Major class themes</a:t>
            </a:r>
          </a:p>
        </p:txBody>
      </p:sp>
      <p:graphicFrame>
        <p:nvGraphicFramePr>
          <p:cNvPr id="5" name="Content Placeholder 2">
            <a:extLst>
              <a:ext uri="{FF2B5EF4-FFF2-40B4-BE49-F238E27FC236}">
                <a16:creationId xmlns:a16="http://schemas.microsoft.com/office/drawing/2014/main" id="{2335DE2B-A703-D2F8-8312-A9111D72D209}"/>
              </a:ext>
            </a:extLst>
          </p:cNvPr>
          <p:cNvGraphicFramePr>
            <a:graphicFrameLocks noGrp="1"/>
          </p:cNvGraphicFramePr>
          <p:nvPr>
            <p:ph idx="1"/>
          </p:nvPr>
        </p:nvGraphicFramePr>
        <p:xfrm>
          <a:off x="650450" y="1145219"/>
          <a:ext cx="10711242" cy="5584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3611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5214-49DA-3118-79AF-1972BF201120}"/>
              </a:ext>
            </a:extLst>
          </p:cNvPr>
          <p:cNvSpPr>
            <a:spLocks noGrp="1"/>
          </p:cNvSpPr>
          <p:nvPr>
            <p:ph type="title"/>
          </p:nvPr>
        </p:nvSpPr>
        <p:spPr>
          <a:xfrm>
            <a:off x="671119" y="260059"/>
            <a:ext cx="10838576" cy="1107347"/>
          </a:xfrm>
        </p:spPr>
        <p:txBody>
          <a:bodyPr>
            <a:normAutofit fontScale="90000"/>
          </a:bodyPr>
          <a:lstStyle/>
          <a:p>
            <a:r>
              <a:rPr lang="en-US" dirty="0"/>
              <a:t>Abraham’s promise </a:t>
            </a:r>
            <a:br>
              <a:rPr lang="en-US" dirty="0"/>
            </a:br>
            <a:r>
              <a:rPr lang="en-US" sz="2800" dirty="0"/>
              <a:t>Genesis 12:1-3 </a:t>
            </a:r>
            <a:endParaRPr lang="en-US" dirty="0"/>
          </a:p>
        </p:txBody>
      </p:sp>
      <p:sp>
        <p:nvSpPr>
          <p:cNvPr id="3" name="Content Placeholder 2">
            <a:extLst>
              <a:ext uri="{FF2B5EF4-FFF2-40B4-BE49-F238E27FC236}">
                <a16:creationId xmlns:a16="http://schemas.microsoft.com/office/drawing/2014/main" id="{90A5BDFC-585C-4BAB-44FA-D4DC26C6BE83}"/>
              </a:ext>
            </a:extLst>
          </p:cNvPr>
          <p:cNvSpPr>
            <a:spLocks noGrp="1"/>
          </p:cNvSpPr>
          <p:nvPr>
            <p:ph idx="1"/>
          </p:nvPr>
        </p:nvSpPr>
        <p:spPr>
          <a:xfrm>
            <a:off x="427838" y="1585519"/>
            <a:ext cx="11325137" cy="4890781"/>
          </a:xfrm>
        </p:spPr>
        <p:txBody>
          <a:bodyPr>
            <a:normAutofit fontScale="92500" lnSpcReduction="20000"/>
          </a:bodyPr>
          <a:lstStyle/>
          <a:p>
            <a:pPr marL="0" indent="0" algn="ctr">
              <a:buNone/>
            </a:pPr>
            <a:r>
              <a:rPr lang="en-US" sz="2400" dirty="0"/>
              <a:t>“Now the Lord said to Abram, </a:t>
            </a:r>
          </a:p>
          <a:p>
            <a:pPr marL="0" indent="0" algn="ctr">
              <a:buNone/>
            </a:pPr>
            <a:r>
              <a:rPr lang="en-US" sz="2400" dirty="0"/>
              <a:t>“Go forth from your country, </a:t>
            </a:r>
          </a:p>
          <a:p>
            <a:pPr marL="0" indent="0" algn="ctr">
              <a:buNone/>
            </a:pPr>
            <a:r>
              <a:rPr lang="en-US" sz="2400" dirty="0"/>
              <a:t>and from your relatives </a:t>
            </a:r>
          </a:p>
          <a:p>
            <a:pPr marL="0" indent="0" algn="ctr">
              <a:buNone/>
            </a:pPr>
            <a:r>
              <a:rPr lang="en-US" sz="2400" dirty="0"/>
              <a:t>and from your father’s house, </a:t>
            </a:r>
          </a:p>
          <a:p>
            <a:pPr marL="0" indent="0" algn="ctr">
              <a:buNone/>
            </a:pPr>
            <a:r>
              <a:rPr lang="en-US" sz="2400" dirty="0"/>
              <a:t>to the land which I will show you; </a:t>
            </a:r>
          </a:p>
          <a:p>
            <a:pPr marL="0" indent="0" algn="ctr">
              <a:buNone/>
            </a:pPr>
            <a:r>
              <a:rPr lang="en-US" sz="2400" dirty="0"/>
              <a:t>And I will make you a great nation, </a:t>
            </a:r>
          </a:p>
          <a:p>
            <a:pPr marL="0" indent="0" algn="ctr">
              <a:buNone/>
            </a:pPr>
            <a:r>
              <a:rPr lang="en-US" sz="2400" dirty="0"/>
              <a:t>and I will bless you, </a:t>
            </a:r>
          </a:p>
          <a:p>
            <a:pPr marL="0" indent="0" algn="ctr">
              <a:buNone/>
            </a:pPr>
            <a:r>
              <a:rPr lang="en-US" sz="2400" dirty="0"/>
              <a:t>and </a:t>
            </a:r>
            <a:r>
              <a:rPr lang="en-US" sz="2400" u="sng" dirty="0"/>
              <a:t>make your name great</a:t>
            </a:r>
            <a:r>
              <a:rPr lang="en-US" sz="2400" dirty="0"/>
              <a:t>; </a:t>
            </a:r>
          </a:p>
          <a:p>
            <a:pPr marL="0" indent="0" algn="ctr">
              <a:buNone/>
            </a:pPr>
            <a:r>
              <a:rPr lang="en-US" sz="2400" dirty="0"/>
              <a:t>and so you shall be a blessing; </a:t>
            </a:r>
          </a:p>
          <a:p>
            <a:pPr marL="0" indent="0" algn="ctr">
              <a:buNone/>
            </a:pPr>
            <a:r>
              <a:rPr lang="en-US" sz="2400" dirty="0"/>
              <a:t>and I will bless those who bless you, </a:t>
            </a:r>
          </a:p>
          <a:p>
            <a:pPr marL="0" indent="0" algn="ctr">
              <a:buNone/>
            </a:pPr>
            <a:r>
              <a:rPr lang="en-US" sz="2400" dirty="0"/>
              <a:t>and the one who curses you I will curse.  </a:t>
            </a:r>
          </a:p>
          <a:p>
            <a:pPr marL="0" indent="0" algn="ctr">
              <a:buNone/>
            </a:pPr>
            <a:r>
              <a:rPr lang="en-US" sz="2400" dirty="0"/>
              <a:t>And in you </a:t>
            </a:r>
            <a:r>
              <a:rPr lang="en-US" sz="2400" u="sng" dirty="0"/>
              <a:t>all the families of the earth will be </a:t>
            </a:r>
            <a:r>
              <a:rPr lang="en-US" sz="2400" u="sng" dirty="0">
                <a:highlight>
                  <a:srgbClr val="FFFF00"/>
                </a:highlight>
              </a:rPr>
              <a:t>blessed</a:t>
            </a:r>
            <a:r>
              <a:rPr lang="en-US" sz="2400" dirty="0"/>
              <a:t>.”</a:t>
            </a:r>
          </a:p>
        </p:txBody>
      </p:sp>
    </p:spTree>
    <p:extLst>
      <p:ext uri="{BB962C8B-B14F-4D97-AF65-F5344CB8AC3E}">
        <p14:creationId xmlns:p14="http://schemas.microsoft.com/office/powerpoint/2010/main" val="39785782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736C-4AEA-E346-8F86-A0C3714DF995}"/>
              </a:ext>
            </a:extLst>
          </p:cNvPr>
          <p:cNvSpPr>
            <a:spLocks noGrp="1"/>
          </p:cNvSpPr>
          <p:nvPr>
            <p:ph type="title"/>
          </p:nvPr>
        </p:nvSpPr>
        <p:spPr>
          <a:xfrm>
            <a:off x="2231136" y="297808"/>
            <a:ext cx="7729728" cy="759205"/>
          </a:xfrm>
        </p:spPr>
        <p:txBody>
          <a:bodyPr/>
          <a:lstStyle/>
          <a:p>
            <a:r>
              <a:rPr lang="en-US" dirty="0"/>
              <a:t>Introduction</a:t>
            </a:r>
          </a:p>
        </p:txBody>
      </p:sp>
      <p:sp>
        <p:nvSpPr>
          <p:cNvPr id="3" name="Content Placeholder 2">
            <a:extLst>
              <a:ext uri="{FF2B5EF4-FFF2-40B4-BE49-F238E27FC236}">
                <a16:creationId xmlns:a16="http://schemas.microsoft.com/office/drawing/2014/main" id="{2B2B7514-58C5-97EA-A70A-8D9E42446D1A}"/>
              </a:ext>
            </a:extLst>
          </p:cNvPr>
          <p:cNvSpPr>
            <a:spLocks noGrp="1"/>
          </p:cNvSpPr>
          <p:nvPr>
            <p:ph idx="1"/>
          </p:nvPr>
        </p:nvSpPr>
        <p:spPr>
          <a:xfrm>
            <a:off x="461394" y="1241571"/>
            <a:ext cx="11224470" cy="5318621"/>
          </a:xfrm>
        </p:spPr>
        <p:txBody>
          <a:bodyPr>
            <a:normAutofit fontScale="92500" lnSpcReduction="10000"/>
          </a:bodyPr>
          <a:lstStyle/>
          <a:p>
            <a:r>
              <a:rPr lang="en-US" sz="2200" dirty="0"/>
              <a:t>Genesis 1-11</a:t>
            </a:r>
          </a:p>
          <a:p>
            <a:pPr lvl="1"/>
            <a:r>
              <a:rPr lang="en-US" sz="2000" dirty="0"/>
              <a:t>God created all things and makes humans in His image to rule/subdue the world</a:t>
            </a:r>
          </a:p>
          <a:p>
            <a:pPr lvl="1"/>
            <a:r>
              <a:rPr lang="en-US" sz="2000" dirty="0"/>
              <a:t>Humans </a:t>
            </a:r>
            <a:r>
              <a:rPr lang="en-US" sz="2000" i="1" dirty="0">
                <a:highlight>
                  <a:srgbClr val="FF0000"/>
                </a:highlight>
              </a:rPr>
              <a:t>choose sin</a:t>
            </a:r>
            <a:r>
              <a:rPr lang="en-US" sz="2000" i="1" dirty="0"/>
              <a:t> and </a:t>
            </a:r>
            <a:r>
              <a:rPr lang="en-US" sz="2000" i="1" dirty="0">
                <a:highlight>
                  <a:srgbClr val="FF0000"/>
                </a:highlight>
              </a:rPr>
              <a:t>rebellion</a:t>
            </a:r>
            <a:r>
              <a:rPr lang="en-US" sz="2000" i="1" dirty="0"/>
              <a:t> </a:t>
            </a:r>
            <a:r>
              <a:rPr lang="en-US" sz="2000" dirty="0"/>
              <a:t>– World spins out of control into violence and death (Darkness/Chaos/Disorder)</a:t>
            </a:r>
          </a:p>
          <a:p>
            <a:pPr lvl="1"/>
            <a:r>
              <a:rPr lang="en-US" sz="2000" dirty="0"/>
              <a:t>Leads up to the great rebellion at Babel and scattering of people </a:t>
            </a:r>
          </a:p>
          <a:p>
            <a:pPr lvl="1"/>
            <a:r>
              <a:rPr lang="en-US" sz="2000" dirty="0">
                <a:highlight>
                  <a:srgbClr val="FFFF00"/>
                </a:highlight>
              </a:rPr>
              <a:t>Question: What is God going to do to rescue and redeem His world?</a:t>
            </a:r>
          </a:p>
          <a:p>
            <a:r>
              <a:rPr lang="en-US" sz="2200" dirty="0"/>
              <a:t>Gen.12:1-3</a:t>
            </a:r>
          </a:p>
          <a:p>
            <a:pPr lvl="1"/>
            <a:r>
              <a:rPr lang="en-US" sz="2200" dirty="0"/>
              <a:t>THE PROMISE: Land, Nation, Name, Bless</a:t>
            </a:r>
          </a:p>
          <a:p>
            <a:pPr lvl="1"/>
            <a:r>
              <a:rPr lang="en-US" sz="2200" dirty="0">
                <a:highlight>
                  <a:srgbClr val="FFFF00"/>
                </a:highlight>
              </a:rPr>
              <a:t>Why? “…In you, all the families of the earth will be blessed…”</a:t>
            </a:r>
          </a:p>
          <a:p>
            <a:pPr lvl="1"/>
            <a:r>
              <a:rPr lang="en-US" sz="2200" dirty="0"/>
              <a:t>God’s plan is to </a:t>
            </a:r>
            <a:r>
              <a:rPr lang="en-US" sz="2200" b="1" i="1" u="sng" dirty="0">
                <a:highlight>
                  <a:srgbClr val="00FFFF"/>
                </a:highlight>
              </a:rPr>
              <a:t>rescue</a:t>
            </a:r>
            <a:r>
              <a:rPr lang="en-US" sz="2200" dirty="0"/>
              <a:t> and </a:t>
            </a:r>
            <a:r>
              <a:rPr lang="en-US" sz="2200" b="1" i="1" u="sng" dirty="0">
                <a:highlight>
                  <a:srgbClr val="00FFFF"/>
                </a:highlight>
              </a:rPr>
              <a:t>bless</a:t>
            </a:r>
            <a:r>
              <a:rPr lang="en-US" sz="2200" dirty="0"/>
              <a:t> his rebellious world </a:t>
            </a:r>
            <a:r>
              <a:rPr lang="en-US" sz="2200" i="1" u="sng" dirty="0"/>
              <a:t>through Abraham’s family</a:t>
            </a:r>
            <a:r>
              <a:rPr lang="en-US" sz="2200" dirty="0"/>
              <a:t>.</a:t>
            </a:r>
          </a:p>
          <a:p>
            <a:pPr lvl="2"/>
            <a:r>
              <a:rPr lang="en-US" sz="2200" dirty="0"/>
              <a:t>This is why the rest of the story focuses on just one family.</a:t>
            </a:r>
          </a:p>
          <a:p>
            <a:pPr lvl="2"/>
            <a:r>
              <a:rPr lang="en-US" sz="2200" dirty="0"/>
              <a:t>Same promise spoken of by prophets – Isaiah 11 and Psalm 72 </a:t>
            </a:r>
          </a:p>
          <a:p>
            <a:pPr lvl="3"/>
            <a:r>
              <a:rPr lang="en-US" sz="2200" dirty="0"/>
              <a:t>Promise will be fulfilled in the coming Messianic Kingdom. </a:t>
            </a:r>
          </a:p>
          <a:p>
            <a:pPr lvl="1"/>
            <a:endParaRPr lang="en-US" dirty="0"/>
          </a:p>
          <a:p>
            <a:pPr lvl="1"/>
            <a:endParaRPr lang="en-US" dirty="0"/>
          </a:p>
        </p:txBody>
      </p:sp>
      <p:sp>
        <p:nvSpPr>
          <p:cNvPr id="9" name="TextBox 8">
            <a:extLst>
              <a:ext uri="{FF2B5EF4-FFF2-40B4-BE49-F238E27FC236}">
                <a16:creationId xmlns:a16="http://schemas.microsoft.com/office/drawing/2014/main" id="{D479AFAC-B8DA-4DCC-D95F-45D4EBBB0097}"/>
              </a:ext>
            </a:extLst>
          </p:cNvPr>
          <p:cNvSpPr txBox="1"/>
          <p:nvPr/>
        </p:nvSpPr>
        <p:spPr>
          <a:xfrm>
            <a:off x="9404059" y="1971412"/>
            <a:ext cx="2441196" cy="3447098"/>
          </a:xfrm>
          <a:prstGeom prst="rect">
            <a:avLst/>
          </a:prstGeom>
          <a:solidFill>
            <a:schemeClr val="bg1">
              <a:lumMod val="85000"/>
            </a:schemeClr>
          </a:solidFill>
          <a:ln w="19050">
            <a:solidFill>
              <a:schemeClr val="tx1"/>
            </a:solidFill>
          </a:ln>
        </p:spPr>
        <p:txBody>
          <a:bodyPr wrap="square" rtlCol="0">
            <a:spAutoFit/>
          </a:bodyPr>
          <a:lstStyle/>
          <a:p>
            <a:pPr algn="ctr"/>
            <a:r>
              <a:rPr lang="en-US" sz="2500" dirty="0"/>
              <a:t>Abraham must learn that </a:t>
            </a:r>
            <a:r>
              <a:rPr lang="en-US" sz="2500" dirty="0">
                <a:solidFill>
                  <a:schemeClr val="tx1"/>
                </a:solidFill>
              </a:rPr>
              <a:t>the </a:t>
            </a:r>
            <a:r>
              <a:rPr lang="en-US" sz="2500" dirty="0">
                <a:solidFill>
                  <a:schemeClr val="tx1"/>
                </a:solidFill>
                <a:highlight>
                  <a:srgbClr val="FFFF00"/>
                </a:highlight>
              </a:rPr>
              <a:t>Great Promise</a:t>
            </a:r>
            <a:r>
              <a:rPr lang="en-US" sz="2500" dirty="0">
                <a:solidFill>
                  <a:schemeClr val="tx1"/>
                </a:solidFill>
              </a:rPr>
              <a:t>, </a:t>
            </a:r>
            <a:r>
              <a:rPr lang="en-US" sz="2500" i="1" dirty="0">
                <a:solidFill>
                  <a:schemeClr val="tx1"/>
                </a:solidFill>
              </a:rPr>
              <a:t>the lodestar of his life</a:t>
            </a:r>
            <a:r>
              <a:rPr lang="en-US" sz="2500" dirty="0">
                <a:solidFill>
                  <a:schemeClr val="tx1"/>
                </a:solidFill>
              </a:rPr>
              <a:t>, </a:t>
            </a:r>
            <a:r>
              <a:rPr lang="en-US" sz="2500" u="sng" dirty="0">
                <a:solidFill>
                  <a:schemeClr val="tx1"/>
                </a:solidFill>
                <a:highlight>
                  <a:srgbClr val="FFFF00"/>
                </a:highlight>
              </a:rPr>
              <a:t>must be fulfilled divinely and miraculously or not at all</a:t>
            </a:r>
            <a:r>
              <a:rPr lang="en-US" sz="2500" u="sng" dirty="0">
                <a:solidFill>
                  <a:schemeClr val="tx1"/>
                </a:solidFill>
              </a:rPr>
              <a:t>.</a:t>
            </a:r>
            <a:endParaRPr lang="en-US" sz="2500" dirty="0"/>
          </a:p>
          <a:p>
            <a:r>
              <a:rPr lang="en-US" dirty="0"/>
              <a:t> </a:t>
            </a:r>
          </a:p>
        </p:txBody>
      </p:sp>
    </p:spTree>
    <p:extLst>
      <p:ext uri="{BB962C8B-B14F-4D97-AF65-F5344CB8AC3E}">
        <p14:creationId xmlns:p14="http://schemas.microsoft.com/office/powerpoint/2010/main" val="6842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xEl>
                                              <p:pRg st="3" end="3"/>
                                            </p:txEl>
                                          </p:spTgt>
                                        </p:tgtEl>
                                      </p:cBhvr>
                                    </p:animEffect>
                                    <p:set>
                                      <p:cBhvr>
                                        <p:cTn id="30" dur="1" fill="hold">
                                          <p:stCondLst>
                                            <p:cond delay="499"/>
                                          </p:stCondLst>
                                        </p:cTn>
                                        <p:tgtEl>
                                          <p:spTgt spid="3">
                                            <p:txEl>
                                              <p:pRg st="3" end="3"/>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876314"/>
          </a:xfrm>
        </p:spPr>
        <p:txBody>
          <a:bodyPr>
            <a:normAutofit fontScale="90000"/>
          </a:bodyPr>
          <a:lstStyle/>
          <a:p>
            <a:r>
              <a:rPr lang="en-US" sz="4000" dirty="0"/>
              <a:t>Abraham’s test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63040"/>
            <a:ext cx="10910657" cy="4954538"/>
          </a:xfrm>
        </p:spPr>
        <p:txBody>
          <a:bodyPr>
            <a:normAutofit/>
          </a:bodyPr>
          <a:lstStyle/>
          <a:p>
            <a:r>
              <a:rPr lang="en-US" sz="3200" dirty="0"/>
              <a:t>What does it mean to be </a:t>
            </a:r>
            <a:r>
              <a:rPr lang="en-US" sz="3200" b="1" i="1" u="sng" dirty="0">
                <a:highlight>
                  <a:srgbClr val="FFFF00"/>
                </a:highlight>
              </a:rPr>
              <a:t>tested by God</a:t>
            </a:r>
            <a:r>
              <a:rPr lang="en-US" sz="3200" dirty="0"/>
              <a:t>? </a:t>
            </a:r>
          </a:p>
          <a:p>
            <a:pPr lvl="1"/>
            <a:r>
              <a:rPr lang="en-US" sz="3200" dirty="0"/>
              <a:t>James 1:13 – Not a temptation to fail </a:t>
            </a:r>
          </a:p>
          <a:p>
            <a:pPr lvl="1"/>
            <a:r>
              <a:rPr lang="en-US" sz="3200" dirty="0"/>
              <a:t>I Pet. 1:5-7 </a:t>
            </a:r>
          </a:p>
          <a:p>
            <a:pPr lvl="2"/>
            <a:r>
              <a:rPr lang="en-US" sz="3200" dirty="0"/>
              <a:t>Proving of our faith </a:t>
            </a:r>
            <a:r>
              <a:rPr lang="en-US" sz="3200" dirty="0">
                <a:latin typeface="Times New Roman" panose="02020603050405020304" pitchFamily="18" charset="0"/>
                <a:cs typeface="Times New Roman" panose="02020603050405020304" pitchFamily="18" charset="0"/>
              </a:rPr>
              <a:t>→ Praise, Glory, Honor to God </a:t>
            </a:r>
            <a:endParaRPr lang="en-US" sz="3200" dirty="0"/>
          </a:p>
          <a:p>
            <a:pPr marL="0" indent="0">
              <a:buNone/>
            </a:pPr>
            <a:endParaRPr lang="en-US" sz="3200" dirty="0"/>
          </a:p>
          <a:p>
            <a:r>
              <a:rPr lang="en-US" sz="3200" dirty="0"/>
              <a:t>Are we also tested?  If so, how?</a:t>
            </a:r>
          </a:p>
          <a:p>
            <a:pPr lvl="1"/>
            <a:r>
              <a:rPr lang="en-US" sz="2800" dirty="0"/>
              <a:t>Opportunity to demonstrate: </a:t>
            </a:r>
            <a:r>
              <a:rPr lang="en-US" sz="2800" b="1" i="1" u="sng" dirty="0">
                <a:highlight>
                  <a:srgbClr val="FFFF00"/>
                </a:highlight>
              </a:rPr>
              <a:t>Faith, Trust, Obedience, Submission </a:t>
            </a:r>
          </a:p>
          <a:p>
            <a:endParaRPr lang="en-US" sz="2800" dirty="0"/>
          </a:p>
        </p:txBody>
      </p:sp>
    </p:spTree>
    <p:extLst>
      <p:ext uri="{BB962C8B-B14F-4D97-AF65-F5344CB8AC3E}">
        <p14:creationId xmlns:p14="http://schemas.microsoft.com/office/powerpoint/2010/main" val="29611602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E8FE-B738-DEFE-714C-480A32E1B5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99C8C2-4CF6-E42C-EEAE-8F26CC7F308C}"/>
              </a:ext>
            </a:extLst>
          </p:cNvPr>
          <p:cNvSpPr>
            <a:spLocks noGrp="1"/>
          </p:cNvSpPr>
          <p:nvPr>
            <p:ph idx="1"/>
          </p:nvPr>
        </p:nvSpPr>
        <p:spPr/>
        <p:txBody>
          <a:bodyPr/>
          <a:lstStyle/>
          <a:p>
            <a:r>
              <a:rPr lang="en-US" dirty="0"/>
              <a:t>Bible Project Test video </a:t>
            </a:r>
          </a:p>
          <a:p>
            <a:endParaRPr lang="en-US" dirty="0"/>
          </a:p>
        </p:txBody>
      </p:sp>
      <p:pic>
        <p:nvPicPr>
          <p:cNvPr id="4" name="Online Media 3" title="Why God Tests His People">
            <a:hlinkClick r:id="" action="ppaction://media"/>
            <a:extLst>
              <a:ext uri="{FF2B5EF4-FFF2-40B4-BE49-F238E27FC236}">
                <a16:creationId xmlns:a16="http://schemas.microsoft.com/office/drawing/2014/main" id="{F11655F9-7565-8EAD-F473-53EF7AC64B9E}"/>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3909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2581E-FEFF-0795-0AB7-3408D28A621C}"/>
              </a:ext>
            </a:extLst>
          </p:cNvPr>
          <p:cNvSpPr>
            <a:spLocks noGrp="1"/>
          </p:cNvSpPr>
          <p:nvPr>
            <p:ph type="ctrTitle"/>
          </p:nvPr>
        </p:nvSpPr>
        <p:spPr>
          <a:xfrm>
            <a:off x="1600200" y="3418891"/>
            <a:ext cx="8991600" cy="1645920"/>
          </a:xfrm>
        </p:spPr>
        <p:txBody>
          <a:bodyPr>
            <a:normAutofit/>
          </a:bodyPr>
          <a:lstStyle/>
          <a:p>
            <a:r>
              <a:rPr lang="en-US"/>
              <a:t>Scripture reading </a:t>
            </a:r>
            <a:br>
              <a:rPr lang="en-US"/>
            </a:br>
            <a:r>
              <a:rPr lang="en-US"/>
              <a:t>Genesis 22:1-19</a:t>
            </a:r>
          </a:p>
        </p:txBody>
      </p:sp>
      <p:sp>
        <p:nvSpPr>
          <p:cNvPr id="4" name="Subtitle 3">
            <a:extLst>
              <a:ext uri="{FF2B5EF4-FFF2-40B4-BE49-F238E27FC236}">
                <a16:creationId xmlns:a16="http://schemas.microsoft.com/office/drawing/2014/main" id="{9F1002AE-6042-9CEE-2E8F-F0BEFA0EC5E5}"/>
              </a:ext>
            </a:extLst>
          </p:cNvPr>
          <p:cNvSpPr>
            <a:spLocks noGrp="1"/>
          </p:cNvSpPr>
          <p:nvPr>
            <p:ph type="subTitle" idx="1"/>
          </p:nvPr>
        </p:nvSpPr>
        <p:spPr>
          <a:xfrm>
            <a:off x="2695194" y="5384691"/>
            <a:ext cx="6801612" cy="736976"/>
          </a:xfrm>
        </p:spPr>
        <p:txBody>
          <a:bodyPr>
            <a:normAutofit/>
          </a:bodyPr>
          <a:lstStyle/>
          <a:p>
            <a:endParaRPr lang="en-US">
              <a:solidFill>
                <a:srgbClr val="FFFFFF"/>
              </a:solidFill>
            </a:endParaRPr>
          </a:p>
        </p:txBody>
      </p:sp>
      <p:pic>
        <p:nvPicPr>
          <p:cNvPr id="8" name="Graphic 7" descr="Open Book">
            <a:extLst>
              <a:ext uri="{FF2B5EF4-FFF2-40B4-BE49-F238E27FC236}">
                <a16:creationId xmlns:a16="http://schemas.microsoft.com/office/drawing/2014/main" id="{924B8223-130E-162E-43F2-981FBF1159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7820" y="640079"/>
            <a:ext cx="2456360" cy="2456360"/>
          </a:xfrm>
          <a:prstGeom prst="rect">
            <a:avLst/>
          </a:prstGeom>
        </p:spPr>
      </p:pic>
    </p:spTree>
    <p:extLst>
      <p:ext uri="{BB962C8B-B14F-4D97-AF65-F5344CB8AC3E}">
        <p14:creationId xmlns:p14="http://schemas.microsoft.com/office/powerpoint/2010/main" val="1334928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557784"/>
            <a:ext cx="10910657" cy="1042416"/>
          </a:xfrm>
        </p:spPr>
        <p:txBody>
          <a:bodyPr>
            <a:normAutofit/>
          </a:bodyPr>
          <a:lstStyle/>
          <a:p>
            <a:r>
              <a:rPr lang="en-US" sz="3600" dirty="0"/>
              <a:t>Abraham’s inner struggle</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746504"/>
            <a:ext cx="10910657" cy="4671074"/>
          </a:xfrm>
        </p:spPr>
        <p:txBody>
          <a:bodyPr>
            <a:normAutofit fontScale="85000" lnSpcReduction="20000"/>
          </a:bodyPr>
          <a:lstStyle/>
          <a:p>
            <a:endParaRPr lang="en-US" sz="2800" dirty="0"/>
          </a:p>
          <a:p>
            <a:r>
              <a:rPr lang="en-US" sz="2800" dirty="0">
                <a:highlight>
                  <a:srgbClr val="FFFF00"/>
                </a:highlight>
              </a:rPr>
              <a:t>What words would you use to describe Abraham’s response to God’s test?</a:t>
            </a:r>
          </a:p>
          <a:p>
            <a:endParaRPr lang="en-US" sz="2800" dirty="0"/>
          </a:p>
          <a:p>
            <a:r>
              <a:rPr lang="en-US" sz="2800" dirty="0"/>
              <a:t>22:2 – “…Take now </a:t>
            </a:r>
            <a:r>
              <a:rPr lang="en-US" sz="2800" baseline="30000" dirty="0">
                <a:highlight>
                  <a:srgbClr val="FFFF00"/>
                </a:highlight>
              </a:rPr>
              <a:t>1</a:t>
            </a:r>
            <a:r>
              <a:rPr lang="en-US" sz="2800" dirty="0">
                <a:highlight>
                  <a:srgbClr val="FFFF00"/>
                </a:highlight>
              </a:rPr>
              <a:t>your son</a:t>
            </a:r>
            <a:r>
              <a:rPr lang="en-US" sz="2800" dirty="0"/>
              <a:t>, </a:t>
            </a:r>
            <a:r>
              <a:rPr lang="en-US" sz="2800" baseline="30000" dirty="0">
                <a:highlight>
                  <a:srgbClr val="00FFFF"/>
                </a:highlight>
              </a:rPr>
              <a:t>2</a:t>
            </a:r>
            <a:r>
              <a:rPr lang="en-US" sz="2800" dirty="0">
                <a:highlight>
                  <a:srgbClr val="00FFFF"/>
                </a:highlight>
              </a:rPr>
              <a:t>your only son</a:t>
            </a:r>
            <a:r>
              <a:rPr lang="en-US" sz="2800" dirty="0"/>
              <a:t>, </a:t>
            </a:r>
            <a:r>
              <a:rPr lang="en-US" sz="2800" baseline="30000" dirty="0">
                <a:highlight>
                  <a:srgbClr val="FF0000"/>
                </a:highlight>
              </a:rPr>
              <a:t>3</a:t>
            </a:r>
            <a:r>
              <a:rPr lang="en-US" sz="2800" dirty="0">
                <a:highlight>
                  <a:srgbClr val="FF0000"/>
                </a:highlight>
              </a:rPr>
              <a:t>whom you love</a:t>
            </a:r>
            <a:r>
              <a:rPr lang="en-US" sz="2800" dirty="0"/>
              <a:t>, Isaac.</a:t>
            </a:r>
          </a:p>
          <a:p>
            <a:pPr marL="228600" lvl="1" indent="0">
              <a:buNone/>
            </a:pPr>
            <a:r>
              <a:rPr lang="en-US" sz="2600" dirty="0"/>
              <a:t> </a:t>
            </a:r>
          </a:p>
          <a:p>
            <a:r>
              <a:rPr lang="en-US" sz="2800" dirty="0"/>
              <a:t>Three imperatives: </a:t>
            </a:r>
          </a:p>
          <a:p>
            <a:pPr lvl="1"/>
            <a:r>
              <a:rPr lang="en-US" sz="2400" dirty="0"/>
              <a:t>Take Isaac, Go, Offer him as a burnt offering</a:t>
            </a:r>
          </a:p>
          <a:p>
            <a:pPr lvl="1"/>
            <a:r>
              <a:rPr lang="en-US" sz="2600" dirty="0"/>
              <a:t>No indication Abraham was given any further instructions </a:t>
            </a:r>
          </a:p>
          <a:p>
            <a:endParaRPr lang="en-US" sz="2800" dirty="0"/>
          </a:p>
          <a:p>
            <a:r>
              <a:rPr lang="en-US" sz="2800" dirty="0"/>
              <a:t>22:3 – Seemingly perfunctory details of Abraham’s preparation </a:t>
            </a:r>
          </a:p>
          <a:p>
            <a:pPr lvl="1"/>
            <a:r>
              <a:rPr lang="en-US" sz="2600" dirty="0"/>
              <a:t>Rose early, saddled his donkey, took two young men, cut wood</a:t>
            </a:r>
          </a:p>
          <a:p>
            <a:endParaRPr lang="en-US" sz="2800" dirty="0"/>
          </a:p>
        </p:txBody>
      </p:sp>
    </p:spTree>
    <p:extLst>
      <p:ext uri="{BB962C8B-B14F-4D97-AF65-F5344CB8AC3E}">
        <p14:creationId xmlns:p14="http://schemas.microsoft.com/office/powerpoint/2010/main" val="32786794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557784"/>
            <a:ext cx="10910657" cy="1042416"/>
          </a:xfrm>
        </p:spPr>
        <p:txBody>
          <a:bodyPr>
            <a:normAutofit fontScale="90000"/>
          </a:bodyPr>
          <a:lstStyle/>
          <a:p>
            <a:r>
              <a:rPr lang="en-US" sz="3600" dirty="0"/>
              <a:t>“…offer him there as a burnt offering…”</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746504"/>
            <a:ext cx="10910657" cy="4671074"/>
          </a:xfrm>
        </p:spPr>
        <p:txBody>
          <a:bodyPr>
            <a:normAutofit lnSpcReduction="10000"/>
          </a:bodyPr>
          <a:lstStyle/>
          <a:p>
            <a:r>
              <a:rPr lang="en-US" sz="3200" b="1" i="1" dirty="0">
                <a:effectLst>
                  <a:glow rad="127000">
                    <a:schemeClr val="accent4">
                      <a:lumMod val="60000"/>
                      <a:lumOff val="40000"/>
                    </a:schemeClr>
                  </a:glow>
                </a:effectLst>
              </a:rPr>
              <a:t>Consider the gravity of the task</a:t>
            </a:r>
          </a:p>
          <a:p>
            <a:pPr lvl="1"/>
            <a:r>
              <a:rPr lang="en-US" sz="2800" dirty="0"/>
              <a:t>The son given to Abraham was to be given back to God without reservations of any sort.</a:t>
            </a:r>
          </a:p>
          <a:p>
            <a:pPr lvl="1"/>
            <a:r>
              <a:rPr lang="en-US" sz="2800" dirty="0"/>
              <a:t>Exodus 13:11-13 – firstborn males belong to the Lord </a:t>
            </a:r>
          </a:p>
          <a:p>
            <a:endParaRPr lang="en-US" sz="2800" dirty="0"/>
          </a:p>
          <a:p>
            <a:r>
              <a:rPr lang="en-US" sz="2800" dirty="0"/>
              <a:t>Wasn’t enough he had to resign himself to Isaac’s death </a:t>
            </a:r>
          </a:p>
          <a:p>
            <a:pPr lvl="1"/>
            <a:r>
              <a:rPr lang="en-US" sz="2800" dirty="0"/>
              <a:t>He himself had to build the fire, bind the boy, raise the knife, look into his eyes, and plunge it into his defenseless body </a:t>
            </a:r>
          </a:p>
          <a:p>
            <a:pPr lvl="1"/>
            <a:r>
              <a:rPr lang="en-US" sz="2800" dirty="0"/>
              <a:t>Didn’t just have to suffer the loss – compelled to carry out the process </a:t>
            </a:r>
          </a:p>
          <a:p>
            <a:endParaRPr lang="en-US" sz="2800" dirty="0"/>
          </a:p>
        </p:txBody>
      </p:sp>
    </p:spTree>
    <p:extLst>
      <p:ext uri="{BB962C8B-B14F-4D97-AF65-F5344CB8AC3E}">
        <p14:creationId xmlns:p14="http://schemas.microsoft.com/office/powerpoint/2010/main" val="16895175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557784"/>
            <a:ext cx="10910657" cy="1042416"/>
          </a:xfrm>
        </p:spPr>
        <p:txBody>
          <a:bodyPr>
            <a:normAutofit/>
          </a:bodyPr>
          <a:lstStyle/>
          <a:p>
            <a:r>
              <a:rPr lang="en-US" sz="3600" dirty="0"/>
              <a:t>Abraham’s obedience &amp; trust</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746504"/>
            <a:ext cx="10910657" cy="4671074"/>
          </a:xfrm>
        </p:spPr>
        <p:txBody>
          <a:bodyPr>
            <a:normAutofit/>
          </a:bodyPr>
          <a:lstStyle/>
          <a:p>
            <a:r>
              <a:rPr lang="en-US" sz="2800" dirty="0"/>
              <a:t>How does Abraham demonstrate </a:t>
            </a:r>
            <a:r>
              <a:rPr lang="en-US" sz="2800" b="1" i="1" u="sng" dirty="0">
                <a:highlight>
                  <a:srgbClr val="FFFF00"/>
                </a:highlight>
              </a:rPr>
              <a:t>obedience</a:t>
            </a:r>
            <a:r>
              <a:rPr lang="en-US" sz="2800" dirty="0"/>
              <a:t> and </a:t>
            </a:r>
            <a:r>
              <a:rPr lang="en-US" sz="2800" b="1" i="1" u="sng" dirty="0">
                <a:highlight>
                  <a:srgbClr val="FFFF00"/>
                </a:highlight>
              </a:rPr>
              <a:t>trust</a:t>
            </a:r>
            <a:r>
              <a:rPr lang="en-US" sz="2800" dirty="0"/>
              <a:t> in God’s command?</a:t>
            </a:r>
          </a:p>
          <a:p>
            <a:pPr lvl="1"/>
            <a:r>
              <a:rPr lang="en-US" sz="2200" dirty="0"/>
              <a:t>Response was </a:t>
            </a:r>
            <a:r>
              <a:rPr lang="en-US" sz="2200" b="1" u="sng" dirty="0">
                <a:highlight>
                  <a:srgbClr val="00FFFF"/>
                </a:highlight>
              </a:rPr>
              <a:t>immediate</a:t>
            </a:r>
            <a:r>
              <a:rPr lang="en-US" sz="2200" dirty="0"/>
              <a:t> (22.3 –  “…rose early in the morning…”)</a:t>
            </a:r>
          </a:p>
          <a:p>
            <a:pPr lvl="1"/>
            <a:r>
              <a:rPr lang="en-US" sz="2200" dirty="0"/>
              <a:t>Response was </a:t>
            </a:r>
            <a:r>
              <a:rPr lang="en-US" sz="2200" b="1" u="sng" dirty="0">
                <a:highlight>
                  <a:srgbClr val="00FFFF"/>
                </a:highlight>
              </a:rPr>
              <a:t>silent</a:t>
            </a:r>
            <a:r>
              <a:rPr lang="en-US" sz="2200" dirty="0"/>
              <a:t> </a:t>
            </a:r>
          </a:p>
          <a:p>
            <a:pPr lvl="2"/>
            <a:r>
              <a:rPr lang="en-US" sz="2200" dirty="0"/>
              <a:t>No debate like with Ishmael – Gen. 17:18</a:t>
            </a:r>
          </a:p>
          <a:p>
            <a:pPr lvl="2"/>
            <a:r>
              <a:rPr lang="en-US" sz="2200" dirty="0"/>
              <a:t>No bargaining like with Lot – Gen. 18:22-33</a:t>
            </a:r>
          </a:p>
          <a:p>
            <a:pPr lvl="1"/>
            <a:r>
              <a:rPr lang="en-US" sz="2200" b="1" u="sng" dirty="0">
                <a:highlight>
                  <a:srgbClr val="00FFFF"/>
                </a:highlight>
              </a:rPr>
              <a:t>Commitment</a:t>
            </a:r>
            <a:r>
              <a:rPr lang="en-US" sz="2200" dirty="0"/>
              <a:t> to God’s will</a:t>
            </a:r>
          </a:p>
          <a:p>
            <a:pPr lvl="1"/>
            <a:r>
              <a:rPr lang="en-US" sz="2200" dirty="0"/>
              <a:t>First spoken words to Isaac: “</a:t>
            </a:r>
            <a:r>
              <a:rPr lang="en-US" sz="2200" b="1" u="sng" dirty="0">
                <a:highlight>
                  <a:srgbClr val="00FFFF"/>
                </a:highlight>
              </a:rPr>
              <a:t>God will provide</a:t>
            </a:r>
            <a:r>
              <a:rPr lang="en-US" sz="2200" dirty="0"/>
              <a:t>…” – Gen. 22:8</a:t>
            </a:r>
          </a:p>
          <a:p>
            <a:pPr lvl="1"/>
            <a:r>
              <a:rPr lang="en-US" sz="2200" dirty="0"/>
              <a:t>“WE will return and worship with you…” – Gen. 22:5</a:t>
            </a:r>
          </a:p>
          <a:p>
            <a:pPr lvl="2"/>
            <a:r>
              <a:rPr lang="en-US" sz="2200" dirty="0"/>
              <a:t>Why did he say </a:t>
            </a:r>
            <a:r>
              <a:rPr lang="en-US" sz="2200" i="1" dirty="0">
                <a:highlight>
                  <a:srgbClr val="FFFF00"/>
                </a:highlight>
              </a:rPr>
              <a:t>WE</a:t>
            </a:r>
            <a:r>
              <a:rPr lang="en-US" sz="2200" dirty="0"/>
              <a:t>?</a:t>
            </a:r>
          </a:p>
          <a:p>
            <a:endParaRPr lang="en-US" sz="2800" dirty="0"/>
          </a:p>
        </p:txBody>
      </p:sp>
    </p:spTree>
    <p:extLst>
      <p:ext uri="{BB962C8B-B14F-4D97-AF65-F5344CB8AC3E}">
        <p14:creationId xmlns:p14="http://schemas.microsoft.com/office/powerpoint/2010/main" val="12019004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40422"/>
            <a:ext cx="10910657" cy="918595"/>
          </a:xfrm>
        </p:spPr>
        <p:txBody>
          <a:bodyPr>
            <a:normAutofit/>
          </a:bodyPr>
          <a:lstStyle/>
          <a:p>
            <a:r>
              <a:rPr lang="en-US" sz="3600" dirty="0"/>
              <a:t>Abraham’s unwavering faith</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40671" y="1476462"/>
            <a:ext cx="10910657" cy="4941116"/>
          </a:xfrm>
        </p:spPr>
        <p:txBody>
          <a:bodyPr>
            <a:normAutofit/>
          </a:bodyPr>
          <a:lstStyle/>
          <a:p>
            <a:pPr algn="just"/>
            <a:r>
              <a:rPr lang="en-US" sz="2700" dirty="0"/>
              <a:t>Hebrews 11:17-19 –  “By faith Abraham, when he was tested, offered up Isaac, and he who had received the promises was offering up his only begotten son; it was he to whom it was said, “In Isaac your descendants shall be called.” He considered that God is able to raise people even from the dead, from which he also received him back as a type.”</a:t>
            </a:r>
          </a:p>
          <a:p>
            <a:endParaRPr lang="en-US" sz="2500" dirty="0">
              <a:highlight>
                <a:srgbClr val="FFFF00"/>
              </a:highlight>
            </a:endParaRPr>
          </a:p>
          <a:p>
            <a:r>
              <a:rPr lang="en-US" sz="2800" dirty="0">
                <a:highlight>
                  <a:srgbClr val="FFFF00"/>
                </a:highlight>
              </a:rPr>
              <a:t>Why did Abraham walk confidently to the altar of sacrifice with his son?</a:t>
            </a:r>
          </a:p>
          <a:p>
            <a:pPr lvl="1"/>
            <a:endParaRPr lang="en-US" sz="2800" dirty="0"/>
          </a:p>
          <a:p>
            <a:pPr lvl="1"/>
            <a:r>
              <a:rPr lang="en-US" sz="2800" dirty="0"/>
              <a:t>Abraham must learn that the Great Promise, the lodestar of his life, must be fulfilled </a:t>
            </a:r>
            <a:r>
              <a:rPr lang="en-US" sz="2800" b="1" i="1" u="sng" dirty="0">
                <a:highlight>
                  <a:srgbClr val="00FF00"/>
                </a:highlight>
              </a:rPr>
              <a:t>divinely</a:t>
            </a:r>
            <a:r>
              <a:rPr lang="en-US" sz="2800" dirty="0"/>
              <a:t> and </a:t>
            </a:r>
            <a:r>
              <a:rPr lang="en-US" sz="2800" b="1" i="1" u="sng" dirty="0">
                <a:highlight>
                  <a:srgbClr val="00FF00"/>
                </a:highlight>
              </a:rPr>
              <a:t>miraculously</a:t>
            </a:r>
            <a:r>
              <a:rPr lang="en-US" sz="2800" dirty="0"/>
              <a:t> </a:t>
            </a:r>
            <a:r>
              <a:rPr lang="en-US" sz="2800" b="1" i="1" u="sng" dirty="0">
                <a:highlight>
                  <a:srgbClr val="00FFFF"/>
                </a:highlight>
              </a:rPr>
              <a:t>or not at all</a:t>
            </a:r>
            <a:r>
              <a:rPr lang="en-US" sz="2800" dirty="0"/>
              <a:t>.</a:t>
            </a:r>
          </a:p>
          <a:p>
            <a:endParaRPr lang="en-US" sz="2400" dirty="0">
              <a:highlight>
                <a:srgbClr val="FFFF00"/>
              </a:highlight>
            </a:endParaRPr>
          </a:p>
          <a:p>
            <a:endParaRPr lang="en-US" sz="2200" b="1" dirty="0"/>
          </a:p>
          <a:p>
            <a:pPr lvl="1"/>
            <a:endParaRPr lang="en-US" sz="2000" dirty="0"/>
          </a:p>
          <a:p>
            <a:endParaRPr lang="en-US" sz="2800" dirty="0"/>
          </a:p>
        </p:txBody>
      </p:sp>
    </p:spTree>
    <p:extLst>
      <p:ext uri="{BB962C8B-B14F-4D97-AF65-F5344CB8AC3E}">
        <p14:creationId xmlns:p14="http://schemas.microsoft.com/office/powerpoint/2010/main" val="18026847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A451F4C-A3A1-4FF3-AEA5-AE3EFF175B02}">
  <ds:schemaRefs>
    <ds:schemaRef ds:uri="http://schemas.microsoft.com/sharepoint/v3/contenttype/forms"/>
  </ds:schemaRefs>
</ds:datastoreItem>
</file>

<file path=customXml/itemProps2.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775A23-75CA-4614-9647-C9B2CE742CA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10722</TotalTime>
  <Words>2636</Words>
  <Application>Microsoft Office PowerPoint</Application>
  <PresentationFormat>Widescreen</PresentationFormat>
  <Paragraphs>263</Paragraphs>
  <Slides>17</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Times New Roman</vt:lpstr>
      <vt:lpstr>Parcel</vt:lpstr>
      <vt:lpstr>The book of genesis</vt:lpstr>
      <vt:lpstr>Introduction</vt:lpstr>
      <vt:lpstr>Abraham’s test</vt:lpstr>
      <vt:lpstr>PowerPoint Presentation</vt:lpstr>
      <vt:lpstr>Scripture reading  Genesis 22:1-19</vt:lpstr>
      <vt:lpstr>Abraham’s inner struggle</vt:lpstr>
      <vt:lpstr>“…offer him there as a burnt offering…”</vt:lpstr>
      <vt:lpstr>Abraham’s obedience &amp; trust</vt:lpstr>
      <vt:lpstr>Abraham’s unwavering faith</vt:lpstr>
      <vt:lpstr>unwavering faith in the resurrection</vt:lpstr>
      <vt:lpstr>How does this story foreshadow god’s plan for redemption through Christ?</vt:lpstr>
      <vt:lpstr>How does this story foreshadow god’s plan for redemption through Christ?</vt:lpstr>
      <vt:lpstr>How does this story foreshadow god’s plan for redemption through Christ?</vt:lpstr>
      <vt:lpstr>How does this story foreshadow god’s plan for redemption through Christ?</vt:lpstr>
      <vt:lpstr>Timeline of genesis 1-12</vt:lpstr>
      <vt:lpstr>Genesis: Major class themes</vt:lpstr>
      <vt:lpstr>Abraham’s promise  Genesis 12:1-3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Haley David</dc:creator>
  <cp:lastModifiedBy>Robert McDonald</cp:lastModifiedBy>
  <cp:revision>54</cp:revision>
  <cp:lastPrinted>2024-01-14T03:08:01Z</cp:lastPrinted>
  <dcterms:created xsi:type="dcterms:W3CDTF">2023-11-28T18:55:23Z</dcterms:created>
  <dcterms:modified xsi:type="dcterms:W3CDTF">2024-01-14T16:43:05Z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