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2"/>
  </p:normalViewPr>
  <p:slideViewPr>
    <p:cSldViewPr snapToGrid="0">
      <p:cViewPr varScale="1">
        <p:scale>
          <a:sx n="81" d="100"/>
          <a:sy n="81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2963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4912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965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2424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3369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7120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203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7120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1015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101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0849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BF734-8CF0-1D41-BF96-E731A4CB489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2BAB9-0032-6F4F-AC92-37D878A4D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7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41F976-F55F-C17D-2E97-90EF326D836D}"/>
              </a:ext>
            </a:extLst>
          </p:cNvPr>
          <p:cNvSpPr txBox="1"/>
          <p:nvPr/>
        </p:nvSpPr>
        <p:spPr>
          <a:xfrm>
            <a:off x="1647265" y="1289608"/>
            <a:ext cx="58494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ptos Display" panose="020B0004020202020204" pitchFamily="34" charset="0"/>
                <a:cs typeface="Damascus" pitchFamily="2" charset="-78"/>
              </a:rPr>
              <a:t>Humble yourselves in the sight of the Lord, and He will lift you up. (James 4:10)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1AA71B-46E3-831E-93A1-F2455964C5DE}"/>
              </a:ext>
            </a:extLst>
          </p:cNvPr>
          <p:cNvSpPr txBox="1"/>
          <p:nvPr/>
        </p:nvSpPr>
        <p:spPr>
          <a:xfrm>
            <a:off x="1647265" y="3629400"/>
            <a:ext cx="58494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In the sight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Humble yourself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And He will lift you up</a:t>
            </a:r>
          </a:p>
        </p:txBody>
      </p:sp>
    </p:spTree>
    <p:extLst>
      <p:ext uri="{BB962C8B-B14F-4D97-AF65-F5344CB8AC3E}">
        <p14:creationId xmlns:p14="http://schemas.microsoft.com/office/powerpoint/2010/main" val="303572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41F976-F55F-C17D-2E97-90EF326D836D}"/>
              </a:ext>
            </a:extLst>
          </p:cNvPr>
          <p:cNvSpPr txBox="1"/>
          <p:nvPr/>
        </p:nvSpPr>
        <p:spPr>
          <a:xfrm>
            <a:off x="5936876" y="1474619"/>
            <a:ext cx="2252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“I saw the Lord” (6:1)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1AA71B-46E3-831E-93A1-F2455964C5DE}"/>
              </a:ext>
            </a:extLst>
          </p:cNvPr>
          <p:cNvSpPr txBox="1"/>
          <p:nvPr/>
        </p:nvSpPr>
        <p:spPr>
          <a:xfrm>
            <a:off x="658905" y="2551837"/>
            <a:ext cx="5277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In the sight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Humble yourself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And He will lift you up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A9553D-5E37-67CA-071B-E6E315D1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5109"/>
          </a:xfrm>
        </p:spPr>
        <p:txBody>
          <a:bodyPr/>
          <a:lstStyle/>
          <a:p>
            <a:pPr algn="ctr"/>
            <a:r>
              <a:rPr lang="en-US" dirty="0">
                <a:latin typeface="Aptos Display" panose="020B0004020202020204" pitchFamily="34" charset="0"/>
              </a:rPr>
              <a:t>Isaiah 6:1-10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F32C17-E16B-7204-BD30-17171257723A}"/>
              </a:ext>
            </a:extLst>
          </p:cNvPr>
          <p:cNvSpPr txBox="1"/>
          <p:nvPr/>
        </p:nvSpPr>
        <p:spPr>
          <a:xfrm>
            <a:off x="5936876" y="2644170"/>
            <a:ext cx="2252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“I am a man of unclean lips” (6:5)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2C5FB5-6E0A-0EEB-0644-FDF956702F11}"/>
              </a:ext>
            </a:extLst>
          </p:cNvPr>
          <p:cNvSpPr txBox="1"/>
          <p:nvPr/>
        </p:nvSpPr>
        <p:spPr>
          <a:xfrm>
            <a:off x="5936876" y="4306163"/>
            <a:ext cx="2252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“He said, ‘Go…’” (6:9)</a:t>
            </a:r>
          </a:p>
        </p:txBody>
      </p:sp>
    </p:spTree>
    <p:extLst>
      <p:ext uri="{BB962C8B-B14F-4D97-AF65-F5344CB8AC3E}">
        <p14:creationId xmlns:p14="http://schemas.microsoft.com/office/powerpoint/2010/main" val="1225818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41F976-F55F-C17D-2E97-90EF326D836D}"/>
              </a:ext>
            </a:extLst>
          </p:cNvPr>
          <p:cNvSpPr txBox="1"/>
          <p:nvPr/>
        </p:nvSpPr>
        <p:spPr>
          <a:xfrm>
            <a:off x="655544" y="1166842"/>
            <a:ext cx="7832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ptos Display" panose="020B0004020202020204" pitchFamily="34" charset="0"/>
                <a:cs typeface="Damascus" pitchFamily="2" charset="-78"/>
              </a:rPr>
              <a:t>Therefore they could not believe [in Jesus]. For again Isaiah said, “He has blinded their eyes and hardened their heart, lest they see with their eyes, and understand with their heart, and turn, and I would heal them.” Isaiah said these things because he saw his glory and spoke of him. (John 12:39-41, cf. Isaiah 6)</a:t>
            </a:r>
          </a:p>
        </p:txBody>
      </p:sp>
    </p:spTree>
    <p:extLst>
      <p:ext uri="{BB962C8B-B14F-4D97-AF65-F5344CB8AC3E}">
        <p14:creationId xmlns:p14="http://schemas.microsoft.com/office/powerpoint/2010/main" val="357393452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41F976-F55F-C17D-2E97-90EF326D836D}"/>
              </a:ext>
            </a:extLst>
          </p:cNvPr>
          <p:cNvSpPr txBox="1"/>
          <p:nvPr/>
        </p:nvSpPr>
        <p:spPr>
          <a:xfrm>
            <a:off x="5708276" y="1474619"/>
            <a:ext cx="2709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“filled both the boats” (5:7)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1AA71B-46E3-831E-93A1-F2455964C5DE}"/>
              </a:ext>
            </a:extLst>
          </p:cNvPr>
          <p:cNvSpPr txBox="1"/>
          <p:nvPr/>
        </p:nvSpPr>
        <p:spPr>
          <a:xfrm>
            <a:off x="658905" y="2551837"/>
            <a:ext cx="5277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In the sight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Humble yourself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And He will lift you up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A9553D-5E37-67CA-071B-E6E315D1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5109"/>
          </a:xfrm>
        </p:spPr>
        <p:txBody>
          <a:bodyPr/>
          <a:lstStyle/>
          <a:p>
            <a:pPr algn="ctr"/>
            <a:r>
              <a:rPr lang="en-US" dirty="0">
                <a:latin typeface="Aptos Display" panose="020B0004020202020204" pitchFamily="34" charset="0"/>
              </a:rPr>
              <a:t>Luke 5:1-11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F32C17-E16B-7204-BD30-17171257723A}"/>
              </a:ext>
            </a:extLst>
          </p:cNvPr>
          <p:cNvSpPr txBox="1"/>
          <p:nvPr/>
        </p:nvSpPr>
        <p:spPr>
          <a:xfrm>
            <a:off x="5936876" y="2644170"/>
            <a:ext cx="2252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“I am a man a sinful man” (5:8)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2C5FB5-6E0A-0EEB-0644-FDF956702F11}"/>
              </a:ext>
            </a:extLst>
          </p:cNvPr>
          <p:cNvSpPr txBox="1"/>
          <p:nvPr/>
        </p:nvSpPr>
        <p:spPr>
          <a:xfrm>
            <a:off x="5936876" y="4306163"/>
            <a:ext cx="2252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“You will be catching men” (5:10)</a:t>
            </a:r>
          </a:p>
        </p:txBody>
      </p:sp>
    </p:spTree>
    <p:extLst>
      <p:ext uri="{BB962C8B-B14F-4D97-AF65-F5344CB8AC3E}">
        <p14:creationId xmlns:p14="http://schemas.microsoft.com/office/powerpoint/2010/main" val="2153576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41F976-F55F-C17D-2E97-90EF326D836D}"/>
              </a:ext>
            </a:extLst>
          </p:cNvPr>
          <p:cNvSpPr txBox="1"/>
          <p:nvPr/>
        </p:nvSpPr>
        <p:spPr>
          <a:xfrm>
            <a:off x="5588932" y="1251007"/>
            <a:ext cx="3092824" cy="1424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“God was doing extraordinary miracles” (19:11)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1AA71B-46E3-831E-93A1-F2455964C5DE}"/>
              </a:ext>
            </a:extLst>
          </p:cNvPr>
          <p:cNvSpPr txBox="1"/>
          <p:nvPr/>
        </p:nvSpPr>
        <p:spPr>
          <a:xfrm>
            <a:off x="658905" y="2551837"/>
            <a:ext cx="5277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In the sight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Humble yourself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And He will lift you up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A9553D-5E37-67CA-071B-E6E315D1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5109"/>
          </a:xfrm>
        </p:spPr>
        <p:txBody>
          <a:bodyPr/>
          <a:lstStyle/>
          <a:p>
            <a:pPr algn="ctr"/>
            <a:r>
              <a:rPr lang="en-US" dirty="0">
                <a:latin typeface="Aptos Display" panose="020B0004020202020204" pitchFamily="34" charset="0"/>
              </a:rPr>
              <a:t>Acts 19:11-20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F32C17-E16B-7204-BD30-17171257723A}"/>
              </a:ext>
            </a:extLst>
          </p:cNvPr>
          <p:cNvSpPr txBox="1"/>
          <p:nvPr/>
        </p:nvSpPr>
        <p:spPr>
          <a:xfrm>
            <a:off x="5861235" y="2716593"/>
            <a:ext cx="2548219" cy="1424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“Confessing and divulging” (19:18)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2C5FB5-6E0A-0EEB-0644-FDF956702F11}"/>
              </a:ext>
            </a:extLst>
          </p:cNvPr>
          <p:cNvSpPr txBox="1"/>
          <p:nvPr/>
        </p:nvSpPr>
        <p:spPr>
          <a:xfrm>
            <a:off x="5651126" y="4182179"/>
            <a:ext cx="2968439" cy="1424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“Word of the Lord increased” (19:20)</a:t>
            </a:r>
          </a:p>
        </p:txBody>
      </p:sp>
    </p:spTree>
    <p:extLst>
      <p:ext uri="{BB962C8B-B14F-4D97-AF65-F5344CB8AC3E}">
        <p14:creationId xmlns:p14="http://schemas.microsoft.com/office/powerpoint/2010/main" val="14274962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41F976-F55F-C17D-2E97-90EF326D836D}"/>
              </a:ext>
            </a:extLst>
          </p:cNvPr>
          <p:cNvSpPr txBox="1"/>
          <p:nvPr/>
        </p:nvSpPr>
        <p:spPr>
          <a:xfrm>
            <a:off x="1647265" y="1289608"/>
            <a:ext cx="58494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ptos Display" panose="020B0004020202020204" pitchFamily="34" charset="0"/>
                <a:cs typeface="Damascus" pitchFamily="2" charset="-78"/>
              </a:rPr>
              <a:t>Humble yourselves in the sight of the Lord, and He will lift you up. (James 4:10)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1AA71B-46E3-831E-93A1-F2455964C5DE}"/>
              </a:ext>
            </a:extLst>
          </p:cNvPr>
          <p:cNvSpPr txBox="1"/>
          <p:nvPr/>
        </p:nvSpPr>
        <p:spPr>
          <a:xfrm>
            <a:off x="1516156" y="3629401"/>
            <a:ext cx="6111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Behold Jesus’ Glory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Confess and Repent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tos Display" panose="020B0004020202020204" pitchFamily="34" charset="0"/>
                <a:cs typeface="Damascus" pitchFamily="2" charset="-78"/>
              </a:rPr>
              <a:t>Submit to His Command</a:t>
            </a:r>
          </a:p>
        </p:txBody>
      </p:sp>
    </p:spTree>
    <p:extLst>
      <p:ext uri="{BB962C8B-B14F-4D97-AF65-F5344CB8AC3E}">
        <p14:creationId xmlns:p14="http://schemas.microsoft.com/office/powerpoint/2010/main" val="31036034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278</TotalTime>
  <Words>273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 Display</vt:lpstr>
      <vt:lpstr>Arial</vt:lpstr>
      <vt:lpstr>Calibri</vt:lpstr>
      <vt:lpstr>Calibri Light</vt:lpstr>
      <vt:lpstr>Office Theme</vt:lpstr>
      <vt:lpstr>PowerPoint Presentation</vt:lpstr>
      <vt:lpstr>Isaiah 6:1-10</vt:lpstr>
      <vt:lpstr>PowerPoint Presentation</vt:lpstr>
      <vt:lpstr>Luke 5:1-11</vt:lpstr>
      <vt:lpstr>Acts 19:11-20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Broadwell</dc:creator>
  <cp:lastModifiedBy>Robert McDonald</cp:lastModifiedBy>
  <cp:revision>1</cp:revision>
  <cp:lastPrinted>2024-03-17T01:34:26Z</cp:lastPrinted>
  <dcterms:created xsi:type="dcterms:W3CDTF">2024-03-16T22:26:45Z</dcterms:created>
  <dcterms:modified xsi:type="dcterms:W3CDTF">2024-03-17T14:03:39Z</dcterms:modified>
</cp:coreProperties>
</file>